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3" r:id="rId1"/>
  </p:sldMasterIdLst>
  <p:notesMasterIdLst>
    <p:notesMasterId r:id="rId20"/>
  </p:notesMasterIdLst>
  <p:sldIdLst>
    <p:sldId id="259" r:id="rId2"/>
    <p:sldId id="260" r:id="rId3"/>
    <p:sldId id="261" r:id="rId4"/>
    <p:sldId id="333" r:id="rId5"/>
    <p:sldId id="262" r:id="rId6"/>
    <p:sldId id="263" r:id="rId7"/>
    <p:sldId id="264" r:id="rId8"/>
    <p:sldId id="265" r:id="rId9"/>
    <p:sldId id="266" r:id="rId10"/>
    <p:sldId id="267" r:id="rId11"/>
    <p:sldId id="268" r:id="rId12"/>
    <p:sldId id="269" r:id="rId13"/>
    <p:sldId id="270" r:id="rId14"/>
    <p:sldId id="271" r:id="rId15"/>
    <p:sldId id="337" r:id="rId16"/>
    <p:sldId id="340" r:id="rId17"/>
    <p:sldId id="341" r:id="rId18"/>
    <p:sldId id="338" r:id="rId19"/>
  </p:sldIdLst>
  <p:sldSz cx="9144000" cy="5143500" type="screen16x9"/>
  <p:notesSz cx="6858000" cy="9144000"/>
  <p:embeddedFontLst>
    <p:embeddedFont>
      <p:font typeface="Montserrat" pitchFamily="2" charset="77"/>
      <p:regular r:id="rId21"/>
      <p:bold r:id="rId22"/>
      <p:italic r:id="rId23"/>
      <p:boldItalic r:id="rId24"/>
    </p:embeddedFont>
    <p:embeddedFont>
      <p:font typeface="Montserrat ExtraBold" panose="020F0502020204030204" pitchFamily="34" charset="0"/>
      <p:bold r:id="rId25"/>
      <p:italic r:id="rId26"/>
      <p:boldItalic r:id="rId27"/>
    </p:embeddedFont>
    <p:embeddedFont>
      <p:font typeface="Montserrat Medium" panose="020F0502020204030204" pitchFamily="34" charset="0"/>
      <p:regular r:id="rId28"/>
      <p:bold r:id="rId29"/>
      <p:italic r:id="rId30"/>
      <p:boldItalic r:id="rId31"/>
    </p:embeddedFont>
    <p:embeddedFont>
      <p:font typeface="Montserrat SemiBold" panose="020F050202020403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265D80-8825-49F9-B243-4097D1F44B10}">
  <a:tblStyle styleId="{51265D80-8825-49F9-B243-4097D1F44B10}"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09B45DA-F7F9-4992-BA82-64A33FDAEB4A}"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92"/>
    <p:restoredTop sz="94694"/>
  </p:normalViewPr>
  <p:slideViewPr>
    <p:cSldViewPr snapToGrid="0">
      <p:cViewPr varScale="1">
        <p:scale>
          <a:sx n="161" d="100"/>
          <a:sy n="161" d="100"/>
        </p:scale>
        <p:origin x="1296"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learningindustry.com/writing-learning-objectives-for-elearning-what-elearning-professionals-should-know"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learningindustry.com/writing-learning-objectives-for-elearning-what-elearning-professionals-should-know"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2288977a64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22288977a64_1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2288977a64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g22288977a64_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ACTION</a:t>
            </a:r>
            <a:r>
              <a:rPr lang="en" sz="1100">
                <a:solidFill>
                  <a:schemeClr val="dk1"/>
                </a:solidFill>
                <a:latin typeface="Calibri"/>
                <a:ea typeface="Calibri"/>
                <a:cs typeface="Calibri"/>
                <a:sym typeface="Calibri"/>
              </a:rPr>
              <a:t>: Adjust objectives to fit your course.</a:t>
            </a:r>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Use measurable objectives that start with action verbs such as: describe, define, identify, assess, demonstrate, use, utilize. </a:t>
            </a:r>
            <a:r>
              <a:rPr lang="en" sz="1100" u="sng">
                <a:solidFill>
                  <a:schemeClr val="hlink"/>
                </a:solidFill>
                <a:latin typeface="Calibri"/>
                <a:ea typeface="Calibri"/>
                <a:cs typeface="Calibri"/>
                <a:sym typeface="Calibri"/>
                <a:hlinkClick r:id="rId3"/>
              </a:rPr>
              <a:t>https://elearningindustry.com/writing-learning-objectives-for-elearning-what-elearning-professionals-should-know</a:t>
            </a:r>
            <a:endParaRPr sz="1100" b="1">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2288977a64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g22288977a64_1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ACTION</a:t>
            </a:r>
            <a:r>
              <a:rPr lang="en" sz="1100">
                <a:solidFill>
                  <a:schemeClr val="dk1"/>
                </a:solidFill>
                <a:latin typeface="Calibri"/>
                <a:ea typeface="Calibri"/>
                <a:cs typeface="Calibri"/>
                <a:sym typeface="Calibri"/>
              </a:rPr>
              <a:t>: Adjust agenda as per your course. </a:t>
            </a:r>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2288977a64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22288977a64_1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rgbClr val="404040"/>
              </a:buClr>
              <a:buSzPts val="14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bullets as per your course. </a:t>
            </a: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In this section, discuss the structure of the course—exercises, labs, etc.</a:t>
            </a:r>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Also, discuss any resources students will be using.</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2288977a64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g22288977a64_1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rgbClr val="404040"/>
                </a:solidFill>
                <a:latin typeface="Calibri"/>
                <a:ea typeface="Calibri"/>
                <a:cs typeface="Calibri"/>
                <a:sym typeface="Calibri"/>
              </a:rPr>
              <a:t>Optional, because you may already plan to do this in your own materials…</a:t>
            </a:r>
            <a:endParaRPr/>
          </a:p>
          <a:p>
            <a:pPr marL="0" lvl="0" indent="0" algn="l" rtl="0">
              <a:lnSpc>
                <a:spcPct val="100000"/>
              </a:lnSpc>
              <a:spcBef>
                <a:spcPts val="0"/>
              </a:spcBef>
              <a:spcAft>
                <a:spcPts val="0"/>
              </a:spcAft>
              <a:buClr>
                <a:srgbClr val="404040"/>
              </a:buClr>
              <a:buSzPts val="14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We want to be sure you take time to have the students introduce themselves. It could happen here, or it could happen at the start of your materials.</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2288977a64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22288977a64_1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 -- Need bookend -- first and last thing they should see is Pluralsight. </a:t>
            </a: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ACTION</a:t>
            </a:r>
            <a:r>
              <a:rPr lang="en" sz="1100">
                <a:solidFill>
                  <a:schemeClr val="dk1"/>
                </a:solidFill>
                <a:latin typeface="Calibri"/>
                <a:ea typeface="Calibri"/>
                <a:cs typeface="Calibri"/>
                <a:sym typeface="Calibri"/>
              </a:rPr>
              <a:t>: Use this for the final slide of your class materials. Include contact information so participants can reach you if they have questions after the course.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288977a64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2288977a64_1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68387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288977a64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2288977a64_1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7003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288977a64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2288977a64_1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66619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2288977a64_1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22288977a64_1_3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06837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2288977a64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22288977a64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rgbClr val="404040"/>
                </a:solidFill>
                <a:latin typeface="Calibri"/>
                <a:ea typeface="Calibri"/>
                <a:cs typeface="Calibri"/>
                <a:sym typeface="Calibri"/>
              </a:rPr>
              <a:t>Mandatory</a:t>
            </a:r>
            <a:r>
              <a:rPr lang="en" sz="1100">
                <a:solidFill>
                  <a:srgbClr val="404040"/>
                </a:solidFill>
                <a:latin typeface="Calibri"/>
                <a:ea typeface="Calibri"/>
                <a:cs typeface="Calibri"/>
                <a:sym typeface="Calibri"/>
              </a:rPr>
              <a:t> </a:t>
            </a:r>
            <a:endParaRPr sz="1100" b="1" dirty="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 sz="1100" b="1" dirty="0">
                <a:solidFill>
                  <a:srgbClr val="404040"/>
                </a:solidFill>
                <a:latin typeface="Calibri"/>
                <a:ea typeface="Calibri"/>
                <a:cs typeface="Calibri"/>
                <a:sym typeface="Calibri"/>
              </a:rPr>
              <a:t>ACTION</a:t>
            </a:r>
            <a:r>
              <a:rPr lang="en" sz="1100" dirty="0">
                <a:solidFill>
                  <a:srgbClr val="404040"/>
                </a:solidFill>
                <a:latin typeface="Calibri"/>
                <a:ea typeface="Calibri"/>
                <a:cs typeface="Calibri"/>
                <a:sym typeface="Calibri"/>
              </a:rPr>
              <a:t>: Adjust title to fit your course.</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2288977a64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g22288977a64_1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rgbClr val="404040"/>
                </a:solidFill>
                <a:latin typeface="Calibri"/>
                <a:ea typeface="Calibri"/>
                <a:cs typeface="Calibri"/>
                <a:sym typeface="Calibri"/>
              </a:rPr>
              <a:t>Mandatory</a:t>
            </a:r>
            <a:endParaRPr/>
          </a:p>
          <a:p>
            <a:pPr marL="0" lvl="0" indent="0" algn="l" rtl="0">
              <a:lnSpc>
                <a:spcPct val="100000"/>
              </a:lnSpc>
              <a:spcBef>
                <a:spcPts val="0"/>
              </a:spcBef>
              <a:spcAft>
                <a:spcPts val="0"/>
              </a:spcAft>
              <a:buClr>
                <a:srgbClr val="404040"/>
              </a:buClr>
              <a:buSzPts val="14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to fit you.</a:t>
            </a:r>
            <a:endParaRPr/>
          </a:p>
          <a:p>
            <a:pPr marL="0" lvl="0" indent="0" algn="l" rtl="0">
              <a:lnSpc>
                <a:spcPct val="100000"/>
              </a:lnSpc>
              <a:spcBef>
                <a:spcPts val="0"/>
              </a:spcBef>
              <a:spcAft>
                <a:spcPts val="0"/>
              </a:spcAft>
              <a:buClr>
                <a:srgbClr val="404040"/>
              </a:buClr>
              <a:buSzPts val="1400"/>
              <a:buFont typeface="Arial"/>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b="1">
                <a:solidFill>
                  <a:srgbClr val="404040"/>
                </a:solidFill>
                <a:latin typeface="Calibri"/>
                <a:ea typeface="Calibri"/>
                <a:cs typeface="Calibri"/>
                <a:sym typeface="Calibri"/>
              </a:rPr>
              <a:t>Script:</a:t>
            </a:r>
            <a:r>
              <a:rPr lang="en" sz="1100">
                <a:solidFill>
                  <a:srgbClr val="404040"/>
                </a:solidFill>
                <a:latin typeface="Calibri"/>
                <a:ea typeface="Calibri"/>
                <a:cs typeface="Calibri"/>
                <a:sym typeface="Calibri"/>
              </a:rPr>
              <a:t> I am </a:t>
            </a:r>
            <a:r>
              <a:rPr lang="en" sz="1100">
                <a:solidFill>
                  <a:srgbClr val="FF0000"/>
                </a:solidFill>
                <a:latin typeface="Calibri"/>
                <a:ea typeface="Calibri"/>
                <a:cs typeface="Calibri"/>
                <a:sym typeface="Calibri"/>
              </a:rPr>
              <a:t>[insert name]</a:t>
            </a:r>
            <a:r>
              <a:rPr lang="en" sz="1100">
                <a:solidFill>
                  <a:srgbClr val="404040"/>
                </a:solidFill>
                <a:latin typeface="Calibri"/>
                <a:ea typeface="Calibri"/>
                <a:cs typeface="Calibri"/>
                <a:sym typeface="Calibri"/>
              </a:rPr>
              <a:t> with DevelopIntelligence. We’re the training partner for </a:t>
            </a:r>
            <a:r>
              <a:rPr lang="en" sz="1100">
                <a:solidFill>
                  <a:srgbClr val="FF0000"/>
                </a:solidFill>
                <a:latin typeface="Calibri"/>
                <a:ea typeface="Calibri"/>
                <a:cs typeface="Calibri"/>
                <a:sym typeface="Calibri"/>
              </a:rPr>
              <a:t>[insert client name]</a:t>
            </a:r>
            <a:r>
              <a:rPr lang="en" sz="1100">
                <a:solidFill>
                  <a:srgbClr val="404040"/>
                </a:solidFill>
                <a:latin typeface="Calibri"/>
                <a:ea typeface="Calibri"/>
                <a:cs typeface="Calibri"/>
                <a:sym typeface="Calibri"/>
              </a:rPr>
              <a:t>. [Provide brief info on your background.]</a:t>
            </a:r>
            <a:endParaRPr/>
          </a:p>
          <a:p>
            <a:pPr marL="0" lvl="0" indent="0" algn="l" rtl="0">
              <a:lnSpc>
                <a:spcPct val="100000"/>
              </a:lnSpc>
              <a:spcBef>
                <a:spcPts val="0"/>
              </a:spcBef>
              <a:spcAft>
                <a:spcPts val="0"/>
              </a:spcAft>
              <a:buSzPts val="1100"/>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 sz="110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a:p>
          <a:p>
            <a:pPr marL="0" lvl="0" indent="0" algn="l" rtl="0">
              <a:lnSpc>
                <a:spcPct val="100000"/>
              </a:lnSpc>
              <a:spcBef>
                <a:spcPts val="0"/>
              </a:spcBef>
              <a:spcAft>
                <a:spcPts val="0"/>
              </a:spcAft>
              <a:buClr>
                <a:srgbClr val="404040"/>
              </a:buClr>
              <a:buSzPts val="1400"/>
              <a:buFont typeface="Arial"/>
              <a:buNone/>
            </a:pPr>
            <a:r>
              <a:rPr lang="en" sz="110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a:p>
          <a:p>
            <a:pPr marL="0" lvl="0" indent="0" algn="l" rtl="0">
              <a:lnSpc>
                <a:spcPct val="100000"/>
              </a:lnSpc>
              <a:spcBef>
                <a:spcPts val="0"/>
              </a:spcBef>
              <a:spcAft>
                <a:spcPts val="0"/>
              </a:spcAft>
              <a:buClr>
                <a:srgbClr val="404040"/>
              </a:buClr>
              <a:buSzPts val="1400"/>
              <a:buFont typeface="Arial"/>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 sz="110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2288977a64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g22288977a64_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ACTION</a:t>
            </a:r>
            <a:r>
              <a:rPr lang="en" sz="1100">
                <a:solidFill>
                  <a:schemeClr val="dk1"/>
                </a:solidFill>
                <a:latin typeface="Calibri"/>
                <a:ea typeface="Calibri"/>
                <a:cs typeface="Calibri"/>
                <a:sym typeface="Calibri"/>
              </a:rPr>
              <a:t>: Adjust objectives to fit your course.</a:t>
            </a:r>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Use measurable objectives that start with action verbs such as: describe, define, identify, assess, demonstrate, use, utilize. </a:t>
            </a:r>
            <a:r>
              <a:rPr lang="en" sz="1100" u="sng">
                <a:solidFill>
                  <a:schemeClr val="hlink"/>
                </a:solidFill>
                <a:latin typeface="Calibri"/>
                <a:ea typeface="Calibri"/>
                <a:cs typeface="Calibri"/>
                <a:sym typeface="Calibri"/>
                <a:hlinkClick r:id="rId3"/>
              </a:rPr>
              <a:t>https://elearningindustry.com/writing-learning-objectives-for-elearning-what-elearning-professionals-should-know</a:t>
            </a:r>
            <a:endParaRPr sz="1100" b="1">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8282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2288977a64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22288977a64_1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r>
              <a:rPr lang="en" sz="1100">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Clr>
                <a:srgbClr val="404040"/>
              </a:buClr>
              <a:buSzPts val="14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prerequisites to fit your course. Keep it brief.</a:t>
            </a:r>
            <a:endParaRPr/>
          </a:p>
          <a:p>
            <a:pPr marL="0" lvl="0" indent="0" algn="l" rtl="0">
              <a:lnSpc>
                <a:spcPct val="100000"/>
              </a:lnSpc>
              <a:spcBef>
                <a:spcPts val="0"/>
              </a:spcBef>
              <a:spcAft>
                <a:spcPts val="0"/>
              </a:spcAft>
              <a:buClr>
                <a:srgbClr val="404040"/>
              </a:buClr>
              <a:buSzPts val="1400"/>
              <a:buFont typeface="Arial"/>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Script: </a:t>
            </a:r>
            <a:r>
              <a:rPr lang="en" sz="1100">
                <a:solidFill>
                  <a:schemeClr val="dk1"/>
                </a:solidFill>
                <a:latin typeface="Calibri"/>
                <a:ea typeface="Calibri"/>
                <a:cs typeface="Calibri"/>
                <a:sym typeface="Calibri"/>
              </a:rPr>
              <a:t>Before we start, I want to make sure everyone is in the correct class. Take a look at these prerequisites and message me in Chat if you have questions or aren’t sure you’re in the right spot.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2288977a64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22288977a64_1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1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benefits to fit your course.</a:t>
            </a: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Examples...</a:t>
            </a:r>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You’ll be learning Python so that you can work on XYZ project…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2288977a64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22288977a64_1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100"/>
              <a:buFont typeface="Arial"/>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 sz="1100" b="1">
                <a:solidFill>
                  <a:srgbClr val="404040"/>
                </a:solidFill>
                <a:latin typeface="Calibri"/>
                <a:ea typeface="Calibri"/>
                <a:cs typeface="Calibri"/>
                <a:sym typeface="Calibri"/>
              </a:rPr>
              <a:t>Script:</a:t>
            </a:r>
            <a:r>
              <a:rPr lang="en" sz="1100">
                <a:solidFill>
                  <a:srgbClr val="404040"/>
                </a:solidFill>
                <a:latin typeface="Calibri"/>
                <a:ea typeface="Calibri"/>
                <a:cs typeface="Calibri"/>
                <a:sym typeface="Calibri"/>
              </a:rPr>
              <a:t> Pluralsight teaches a lot of different tech. If there’s a technology you want to learn and you don’t see it in your company’s learning catalog, let your manager know. We’d be glad to help.” </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2288977a64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22288977a64_1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dirty="0">
                <a:solidFill>
                  <a:schemeClr val="dk1"/>
                </a:solidFill>
                <a:latin typeface="Calibri"/>
                <a:ea typeface="Calibri"/>
                <a:cs typeface="Calibri"/>
                <a:sym typeface="Calibri"/>
              </a:rPr>
              <a:t>Mandatory</a:t>
            </a:r>
            <a:endParaRPr dirty="0"/>
          </a:p>
          <a:p>
            <a:pPr marL="0" lvl="0" indent="0" algn="l" rtl="0">
              <a:lnSpc>
                <a:spcPct val="100000"/>
              </a:lnSpc>
              <a:spcBef>
                <a:spcPts val="0"/>
              </a:spcBef>
              <a:spcAft>
                <a:spcPts val="0"/>
              </a:spcAft>
              <a:buClr>
                <a:schemeClr val="dk1"/>
              </a:buClr>
              <a:buSzPts val="1400"/>
              <a:buFont typeface="Arial"/>
              <a:buNone/>
            </a:pPr>
            <a:endParaRPr sz="1100" b="1"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b="1" dirty="0">
                <a:solidFill>
                  <a:schemeClr val="dk1"/>
                </a:solidFill>
                <a:latin typeface="Calibri"/>
                <a:ea typeface="Calibri"/>
                <a:cs typeface="Calibri"/>
                <a:sym typeface="Calibri"/>
              </a:rPr>
              <a:t>Script:</a:t>
            </a:r>
            <a:r>
              <a:rPr lang="en" sz="1100" dirty="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dirty="0"/>
          </a:p>
          <a:p>
            <a:pPr marL="0" lvl="0" indent="0" algn="l" rtl="0">
              <a:lnSpc>
                <a:spcPct val="100000"/>
              </a:lnSpc>
              <a:spcBef>
                <a:spcPts val="0"/>
              </a:spcBef>
              <a:spcAft>
                <a:spcPts val="0"/>
              </a:spcAft>
              <a:buSzPts val="1100"/>
              <a:buNone/>
            </a:pPr>
            <a:endParaRPr sz="11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2800"/>
              <a:buFont typeface="Arial"/>
              <a:buNone/>
            </a:pPr>
            <a:r>
              <a:rPr lang="en" sz="1100" dirty="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sz="1100" b="1" dirty="0">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2288977a64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22288977a64_1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400"/>
              <a:buFont typeface="Arial"/>
              <a:buNone/>
            </a:pP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Script:</a:t>
            </a:r>
            <a:r>
              <a:rPr lang="en" sz="110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 sz="1100">
                <a:solidFill>
                  <a:schemeClr val="dk1"/>
                </a:solidFill>
                <a:latin typeface="Calibri"/>
                <a:ea typeface="Calibri"/>
                <a:cs typeface="Calibri"/>
                <a:sym typeface="Calibri"/>
              </a:rPr>
            </a:br>
            <a:br>
              <a:rPr lang="en" sz="1100">
                <a:solidFill>
                  <a:schemeClr val="dk1"/>
                </a:solidFill>
                <a:latin typeface="Calibri"/>
                <a:ea typeface="Calibri"/>
                <a:cs typeface="Calibri"/>
                <a:sym typeface="Calibri"/>
              </a:rPr>
            </a:br>
            <a:r>
              <a:rPr lang="en" sz="1100">
                <a:solidFill>
                  <a:schemeClr val="dk1"/>
                </a:solidFill>
                <a:latin typeface="Calibri"/>
                <a:ea typeface="Calibri"/>
                <a:cs typeface="Calibri"/>
                <a:sym typeface="Calibri"/>
              </a:rPr>
              <a:t>Also, I want to demonstrate the timer and confirm that everyone can see it. EggTimer is a good timer - https://e.ggtimer.com/</a:t>
            </a:r>
            <a:endParaRPr sz="1100" b="1">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12.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x">
  <p:cSld name="Blank_White_3_2">
    <p:bg>
      <p:bgPr>
        <a:solidFill>
          <a:schemeClr val="dk1"/>
        </a:solid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tro">
  <p:cSld name="Blank_Black_2">
    <p:bg>
      <p:bgPr>
        <a:solidFill>
          <a:schemeClr val="lt2"/>
        </a:solidFill>
        <a:effectLst/>
      </p:bgPr>
    </p:bg>
    <p:spTree>
      <p:nvGrpSpPr>
        <p:cNvPr id="1" name="Shape 56"/>
        <p:cNvGrpSpPr/>
        <p:nvPr/>
      </p:nvGrpSpPr>
      <p:grpSpPr>
        <a:xfrm>
          <a:off x="0" y="0"/>
          <a:ext cx="0" cy="0"/>
          <a:chOff x="0" y="0"/>
          <a:chExt cx="0" cy="0"/>
        </a:xfrm>
      </p:grpSpPr>
      <p:sp>
        <p:nvSpPr>
          <p:cNvPr id="57" name="Google Shape;57;p16"/>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58" name="Google Shape;58;p1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9" name="Google Shape;59;p16"/>
          <p:cNvSpPr txBox="1">
            <a:spLocks noGrp="1"/>
          </p:cNvSpPr>
          <p:nvPr>
            <p:ph type="title"/>
          </p:nvPr>
        </p:nvSpPr>
        <p:spPr>
          <a:xfrm>
            <a:off x="440082" y="1961515"/>
            <a:ext cx="6603900" cy="7608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SzPts val="5600"/>
              <a:buFont typeface="Montserrat ExtraBold"/>
              <a:buNone/>
              <a:defRPr sz="5600" b="1">
                <a:latin typeface="Montserrat ExtraBold"/>
                <a:ea typeface="Montserrat ExtraBold"/>
                <a:cs typeface="Montserrat ExtraBold"/>
                <a:sym typeface="Montserrat ExtraBold"/>
              </a:defRPr>
            </a:lvl1pPr>
            <a:lvl2pPr lvl="1"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2pPr>
            <a:lvl3pPr lvl="2"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3pPr>
            <a:lvl4pPr lvl="3"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4pPr>
            <a:lvl5pPr lvl="4"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5pPr>
            <a:lvl6pPr lvl="5"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6pPr>
            <a:lvl7pPr lvl="6"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7pPr>
            <a:lvl8pPr lvl="7"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8pPr>
            <a:lvl9pPr lvl="8"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9pPr>
          </a:lstStyle>
          <a:p>
            <a:endParaRPr/>
          </a:p>
        </p:txBody>
      </p:sp>
      <p:sp>
        <p:nvSpPr>
          <p:cNvPr id="60" name="Google Shape;60;p16"/>
          <p:cNvSpPr txBox="1">
            <a:spLocks noGrp="1"/>
          </p:cNvSpPr>
          <p:nvPr>
            <p:ph type="subTitle" idx="1"/>
          </p:nvPr>
        </p:nvSpPr>
        <p:spPr>
          <a:xfrm>
            <a:off x="491123" y="2762089"/>
            <a:ext cx="4656900" cy="3912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000"/>
              </a:spcBef>
              <a:spcAft>
                <a:spcPts val="0"/>
              </a:spcAft>
              <a:buSzPts val="1400"/>
              <a:buFont typeface="Montserrat SemiBold"/>
              <a:buNone/>
              <a:defRPr sz="1400">
                <a:latin typeface="Montserrat SemiBold"/>
                <a:ea typeface="Montserrat SemiBold"/>
                <a:cs typeface="Montserrat SemiBold"/>
                <a:sym typeface="Montserrat SemiBold"/>
              </a:defRPr>
            </a:lvl1pPr>
            <a:lvl2pPr lvl="1" algn="l" rtl="0">
              <a:lnSpc>
                <a:spcPct val="90000"/>
              </a:lnSpc>
              <a:spcBef>
                <a:spcPts val="500"/>
              </a:spcBef>
              <a:spcAft>
                <a:spcPts val="0"/>
              </a:spcAft>
              <a:buSzPts val="1600"/>
              <a:buNone/>
              <a:defRPr/>
            </a:lvl2pPr>
            <a:lvl3pPr lvl="2" algn="l" rtl="0">
              <a:lnSpc>
                <a:spcPct val="90000"/>
              </a:lnSpc>
              <a:spcBef>
                <a:spcPts val="500"/>
              </a:spcBef>
              <a:spcAft>
                <a:spcPts val="0"/>
              </a:spcAft>
              <a:buSzPts val="1400"/>
              <a:buNone/>
              <a:defRPr/>
            </a:lvl3pPr>
            <a:lvl4pPr lvl="3" algn="l" rtl="0">
              <a:lnSpc>
                <a:spcPct val="90000"/>
              </a:lnSpc>
              <a:spcBef>
                <a:spcPts val="500"/>
              </a:spcBef>
              <a:spcAft>
                <a:spcPts val="0"/>
              </a:spcAft>
              <a:buSzPts val="1200"/>
              <a:buNone/>
              <a:defRPr/>
            </a:lvl4pPr>
            <a:lvl5pPr lvl="4" algn="l" rtl="0">
              <a:lnSpc>
                <a:spcPct val="90000"/>
              </a:lnSpc>
              <a:spcBef>
                <a:spcPts val="500"/>
              </a:spcBef>
              <a:spcAft>
                <a:spcPts val="0"/>
              </a:spcAft>
              <a:buSzPts val="1200"/>
              <a:buNone/>
              <a:defRPr/>
            </a:lvl5pPr>
            <a:lvl6pPr lvl="5" algn="l" rtl="0">
              <a:lnSpc>
                <a:spcPct val="90000"/>
              </a:lnSpc>
              <a:spcBef>
                <a:spcPts val="500"/>
              </a:spcBef>
              <a:spcAft>
                <a:spcPts val="0"/>
              </a:spcAft>
              <a:buSzPts val="1800"/>
              <a:buNone/>
              <a:defRPr/>
            </a:lvl6pPr>
            <a:lvl7pPr lvl="6" algn="l" rtl="0">
              <a:lnSpc>
                <a:spcPct val="90000"/>
              </a:lnSpc>
              <a:spcBef>
                <a:spcPts val="500"/>
              </a:spcBef>
              <a:spcAft>
                <a:spcPts val="0"/>
              </a:spcAft>
              <a:buSzPts val="1800"/>
              <a:buNone/>
              <a:defRPr/>
            </a:lvl7pPr>
            <a:lvl8pPr lvl="7" algn="l" rtl="0">
              <a:lnSpc>
                <a:spcPct val="90000"/>
              </a:lnSpc>
              <a:spcBef>
                <a:spcPts val="500"/>
              </a:spcBef>
              <a:spcAft>
                <a:spcPts val="0"/>
              </a:spcAft>
              <a:buSzPts val="1800"/>
              <a:buNone/>
              <a:defRPr/>
            </a:lvl8pPr>
            <a:lvl9pPr lvl="8" algn="l" rtl="0">
              <a:lnSpc>
                <a:spcPct val="90000"/>
              </a:lnSpc>
              <a:spcBef>
                <a:spcPts val="500"/>
              </a:spcBef>
              <a:spcAft>
                <a:spcPts val="0"/>
              </a:spcAft>
              <a:buSzPts val="1800"/>
              <a:buNone/>
              <a:defRPr/>
            </a:lvl9pPr>
          </a:lstStyle>
          <a:p>
            <a:endParaRPr/>
          </a:p>
        </p:txBody>
      </p:sp>
      <p:sp>
        <p:nvSpPr>
          <p:cNvPr id="61" name="Google Shape;61;p16"/>
          <p:cNvSpPr/>
          <p:nvPr/>
        </p:nvSpPr>
        <p:spPr>
          <a:xfrm>
            <a:off x="541075" y="3523425"/>
            <a:ext cx="1066800" cy="1066800"/>
          </a:xfrm>
          <a:prstGeom prst="ellipse">
            <a:avLst/>
          </a:prstGeom>
          <a:solidFill>
            <a:srgbClr val="B1B5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6"/>
          <p:cNvSpPr txBox="1"/>
          <p:nvPr/>
        </p:nvSpPr>
        <p:spPr>
          <a:xfrm>
            <a:off x="797376" y="3733575"/>
            <a:ext cx="641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Insert </a:t>
            </a:r>
            <a:endParaRPr sz="10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photo </a:t>
            </a:r>
            <a:endParaRPr sz="10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here</a:t>
            </a:r>
            <a:endParaRPr sz="1000" b="0" i="0" u="none" strike="noStrike" cap="none">
              <a:solidFill>
                <a:srgbClr val="393B6B"/>
              </a:solidFill>
              <a:latin typeface="Montserrat"/>
              <a:ea typeface="Montserrat"/>
              <a:cs typeface="Montserrat"/>
              <a:sym typeface="Montserrat"/>
            </a:endParaRPr>
          </a:p>
        </p:txBody>
      </p:sp>
      <p:pic>
        <p:nvPicPr>
          <p:cNvPr id="63" name="Google Shape;63;p16"/>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4">
  <p:cSld name="Content_2_Columns_Pink_2">
    <p:bg>
      <p:bgPr>
        <a:solidFill>
          <a:schemeClr val="lt2"/>
        </a:solidFill>
        <a:effectLst/>
      </p:bgPr>
    </p:bg>
    <p:spTree>
      <p:nvGrpSpPr>
        <p:cNvPr id="1" name="Shape 64"/>
        <p:cNvGrpSpPr/>
        <p:nvPr/>
      </p:nvGrpSpPr>
      <p:grpSpPr>
        <a:xfrm>
          <a:off x="0" y="0"/>
          <a:ext cx="0" cy="0"/>
          <a:chOff x="0" y="0"/>
          <a:chExt cx="0" cy="0"/>
        </a:xfrm>
      </p:grpSpPr>
      <p:pic>
        <p:nvPicPr>
          <p:cNvPr id="65" name="Google Shape;65;p1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6" name="Google Shape;66;p17"/>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2"/>
              </a:buClr>
              <a:buSzPts val="1800"/>
              <a:buChar char="•"/>
              <a:defRPr sz="1800">
                <a:solidFill>
                  <a:schemeClr val="dk2"/>
                </a:solidFill>
                <a:latin typeface="Montserrat"/>
                <a:ea typeface="Montserrat"/>
                <a:cs typeface="Montserrat"/>
                <a:sym typeface="Montserrat"/>
              </a:defRPr>
            </a:lvl1pPr>
            <a:lvl2pPr marL="914400" lvl="1" indent="-330200" algn="l" rtl="0">
              <a:lnSpc>
                <a:spcPct val="90000"/>
              </a:lnSpc>
              <a:spcBef>
                <a:spcPts val="500"/>
              </a:spcBef>
              <a:spcAft>
                <a:spcPts val="0"/>
              </a:spcAft>
              <a:buClr>
                <a:schemeClr val="dk2"/>
              </a:buClr>
              <a:buSzPts val="1600"/>
              <a:buChar char="◦"/>
              <a:defRPr sz="1600">
                <a:solidFill>
                  <a:schemeClr val="dk2"/>
                </a:solidFill>
                <a:latin typeface="Montserrat"/>
                <a:ea typeface="Montserrat"/>
                <a:cs typeface="Montserrat"/>
                <a:sym typeface="Montserrat"/>
              </a:defRPr>
            </a:lvl2pPr>
            <a:lvl3pPr marL="1371600" lvl="2" indent="-317500" algn="l" rtl="0">
              <a:lnSpc>
                <a:spcPct val="90000"/>
              </a:lnSpc>
              <a:spcBef>
                <a:spcPts val="500"/>
              </a:spcBef>
              <a:spcAft>
                <a:spcPts val="0"/>
              </a:spcAft>
              <a:buClr>
                <a:schemeClr val="dk2"/>
              </a:buClr>
              <a:buSzPts val="1400"/>
              <a:buChar char="▪"/>
              <a:defRPr sz="1400">
                <a:solidFill>
                  <a:schemeClr val="dk2"/>
                </a:solidFill>
                <a:latin typeface="Montserrat"/>
                <a:ea typeface="Montserrat"/>
                <a:cs typeface="Montserrat"/>
                <a:sym typeface="Montserrat"/>
              </a:defRPr>
            </a:lvl3pPr>
            <a:lvl4pPr marL="1828800" lvl="3" indent="-304800" algn="l" rtl="0">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4pPr>
            <a:lvl5pPr marL="2286000" lvl="4" indent="-304800" algn="l" rtl="0">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5pPr>
            <a:lvl6pPr marL="2743200" lvl="5" indent="-342900" algn="l" rtl="0">
              <a:lnSpc>
                <a:spcPct val="90000"/>
              </a:lnSpc>
              <a:spcBef>
                <a:spcPts val="500"/>
              </a:spcBef>
              <a:spcAft>
                <a:spcPts val="0"/>
              </a:spcAft>
              <a:buClr>
                <a:schemeClr val="dk2"/>
              </a:buClr>
              <a:buSzPts val="1800"/>
              <a:buChar char="•"/>
              <a:defRPr>
                <a:solidFill>
                  <a:schemeClr val="dk2"/>
                </a:solidFill>
              </a:defRPr>
            </a:lvl6pPr>
            <a:lvl7pPr marL="3200400" lvl="6" indent="-342900" algn="l" rtl="0">
              <a:lnSpc>
                <a:spcPct val="90000"/>
              </a:lnSpc>
              <a:spcBef>
                <a:spcPts val="500"/>
              </a:spcBef>
              <a:spcAft>
                <a:spcPts val="0"/>
              </a:spcAft>
              <a:buClr>
                <a:schemeClr val="dk2"/>
              </a:buClr>
              <a:buSzPts val="1800"/>
              <a:buChar char="•"/>
              <a:defRPr>
                <a:solidFill>
                  <a:schemeClr val="dk2"/>
                </a:solidFill>
              </a:defRPr>
            </a:lvl7pPr>
            <a:lvl8pPr marL="3657600" lvl="7" indent="-342900" algn="l" rtl="0">
              <a:lnSpc>
                <a:spcPct val="90000"/>
              </a:lnSpc>
              <a:spcBef>
                <a:spcPts val="500"/>
              </a:spcBef>
              <a:spcAft>
                <a:spcPts val="0"/>
              </a:spcAft>
              <a:buClr>
                <a:schemeClr val="dk2"/>
              </a:buClr>
              <a:buSzPts val="1800"/>
              <a:buChar char="•"/>
              <a:defRPr>
                <a:solidFill>
                  <a:schemeClr val="dk2"/>
                </a:solidFill>
              </a:defRPr>
            </a:lvl8pPr>
            <a:lvl9pPr marL="4114800" lvl="8" indent="-342900" algn="l" rtl="0">
              <a:lnSpc>
                <a:spcPct val="90000"/>
              </a:lnSpc>
              <a:spcBef>
                <a:spcPts val="500"/>
              </a:spcBef>
              <a:spcAft>
                <a:spcPts val="0"/>
              </a:spcAft>
              <a:buClr>
                <a:schemeClr val="dk2"/>
              </a:buClr>
              <a:buSzPts val="1800"/>
              <a:buChar char="•"/>
              <a:defRPr>
                <a:solidFill>
                  <a:schemeClr val="dk2"/>
                </a:solidFill>
              </a:defRPr>
            </a:lvl9pPr>
          </a:lstStyle>
          <a:p>
            <a:endParaRPr/>
          </a:p>
        </p:txBody>
      </p:sp>
      <p:sp>
        <p:nvSpPr>
          <p:cNvPr id="67" name="Google Shape;67;p17"/>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2500"/>
              <a:buFont typeface="Montserrat ExtraBold"/>
              <a:buNone/>
              <a:defRPr sz="2500" b="1">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8" name="Google Shape;68;p17"/>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69" name="Google Shape;69;p17"/>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
        <p:nvSpPr>
          <p:cNvPr id="70" name="Google Shape;70;p17"/>
          <p:cNvSpPr/>
          <p:nvPr/>
        </p:nvSpPr>
        <p:spPr>
          <a:xfrm rot="5400000">
            <a:off x="177750" y="219225"/>
            <a:ext cx="402600" cy="758100"/>
          </a:xfrm>
          <a:prstGeom prst="round2SameRect">
            <a:avLst>
              <a:gd name="adj1" fmla="val 50000"/>
              <a:gd name="adj2" fmla="val 0"/>
            </a:avLst>
          </a:pr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4-dark">
  <p:cSld name="Content_2_Columns_Pink_2_1">
    <p:bg>
      <p:bgPr>
        <a:solidFill>
          <a:schemeClr val="dk1"/>
        </a:solidFill>
        <a:effectLst/>
      </p:bgPr>
    </p:bg>
    <p:spTree>
      <p:nvGrpSpPr>
        <p:cNvPr id="1" name="Shape 71"/>
        <p:cNvGrpSpPr/>
        <p:nvPr/>
      </p:nvGrpSpPr>
      <p:grpSpPr>
        <a:xfrm>
          <a:off x="0" y="0"/>
          <a:ext cx="0" cy="0"/>
          <a:chOff x="0" y="0"/>
          <a:chExt cx="0" cy="0"/>
        </a:xfrm>
      </p:grpSpPr>
      <p:pic>
        <p:nvPicPr>
          <p:cNvPr id="72" name="Google Shape;72;p1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73" name="Google Shape;73;p18"/>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lt1"/>
              </a:buClr>
              <a:buSzPts val="1800"/>
              <a:buChar char="•"/>
              <a:defRPr sz="1800">
                <a:solidFill>
                  <a:schemeClr val="lt1"/>
                </a:solidFill>
                <a:latin typeface="Montserrat"/>
                <a:ea typeface="Montserrat"/>
                <a:cs typeface="Montserrat"/>
                <a:sym typeface="Montserrat"/>
              </a:defRPr>
            </a:lvl1pPr>
            <a:lvl2pPr marL="914400" lvl="1" indent="-330200" algn="l" rtl="0">
              <a:lnSpc>
                <a:spcPct val="90000"/>
              </a:lnSpc>
              <a:spcBef>
                <a:spcPts val="500"/>
              </a:spcBef>
              <a:spcAft>
                <a:spcPts val="0"/>
              </a:spcAft>
              <a:buClr>
                <a:schemeClr val="lt1"/>
              </a:buClr>
              <a:buSzPts val="1600"/>
              <a:buChar char="◦"/>
              <a:defRPr sz="1600">
                <a:solidFill>
                  <a:schemeClr val="lt1"/>
                </a:solidFill>
                <a:latin typeface="Montserrat"/>
                <a:ea typeface="Montserrat"/>
                <a:cs typeface="Montserrat"/>
                <a:sym typeface="Montserrat"/>
              </a:defRPr>
            </a:lvl2pPr>
            <a:lvl3pPr marL="1371600" lvl="2" indent="-317500" algn="l" rtl="0">
              <a:lnSpc>
                <a:spcPct val="90000"/>
              </a:lnSpc>
              <a:spcBef>
                <a:spcPts val="500"/>
              </a:spcBef>
              <a:spcAft>
                <a:spcPts val="0"/>
              </a:spcAft>
              <a:buClr>
                <a:schemeClr val="lt1"/>
              </a:buClr>
              <a:buSzPts val="1400"/>
              <a:buChar char="▪"/>
              <a:defRPr sz="1400">
                <a:solidFill>
                  <a:schemeClr val="lt1"/>
                </a:solidFill>
                <a:latin typeface="Montserrat"/>
                <a:ea typeface="Montserrat"/>
                <a:cs typeface="Montserrat"/>
                <a:sym typeface="Montserrat"/>
              </a:defRPr>
            </a:lvl3pPr>
            <a:lvl4pPr marL="1828800" lvl="3" indent="-304800" algn="l" rtl="0">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4pPr>
            <a:lvl5pPr marL="2286000" lvl="4" indent="-304800" algn="l" rtl="0">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5pPr>
            <a:lvl6pPr marL="2743200" lvl="5" indent="-342900" algn="l" rtl="0">
              <a:lnSpc>
                <a:spcPct val="90000"/>
              </a:lnSpc>
              <a:spcBef>
                <a:spcPts val="500"/>
              </a:spcBef>
              <a:spcAft>
                <a:spcPts val="0"/>
              </a:spcAft>
              <a:buClr>
                <a:schemeClr val="lt1"/>
              </a:buClr>
              <a:buSzPts val="1800"/>
              <a:buChar char="•"/>
              <a:defRPr>
                <a:solidFill>
                  <a:schemeClr val="lt1"/>
                </a:solidFill>
              </a:defRPr>
            </a:lvl6pPr>
            <a:lvl7pPr marL="3200400" lvl="6" indent="-342900" algn="l" rtl="0">
              <a:lnSpc>
                <a:spcPct val="90000"/>
              </a:lnSpc>
              <a:spcBef>
                <a:spcPts val="500"/>
              </a:spcBef>
              <a:spcAft>
                <a:spcPts val="0"/>
              </a:spcAft>
              <a:buClr>
                <a:schemeClr val="lt1"/>
              </a:buClr>
              <a:buSzPts val="1800"/>
              <a:buChar char="•"/>
              <a:defRPr>
                <a:solidFill>
                  <a:schemeClr val="lt1"/>
                </a:solidFill>
              </a:defRPr>
            </a:lvl7pPr>
            <a:lvl8pPr marL="3657600" lvl="7" indent="-342900" algn="l" rtl="0">
              <a:lnSpc>
                <a:spcPct val="90000"/>
              </a:lnSpc>
              <a:spcBef>
                <a:spcPts val="500"/>
              </a:spcBef>
              <a:spcAft>
                <a:spcPts val="0"/>
              </a:spcAft>
              <a:buClr>
                <a:schemeClr val="lt1"/>
              </a:buClr>
              <a:buSzPts val="1800"/>
              <a:buChar char="•"/>
              <a:defRPr>
                <a:solidFill>
                  <a:schemeClr val="lt1"/>
                </a:solidFill>
              </a:defRPr>
            </a:lvl8pPr>
            <a:lvl9pPr marL="4114800" lvl="8" indent="-342900" algn="l" rtl="0">
              <a:lnSpc>
                <a:spcPct val="90000"/>
              </a:lnSpc>
              <a:spcBef>
                <a:spcPts val="500"/>
              </a:spcBef>
              <a:spcAft>
                <a:spcPts val="0"/>
              </a:spcAft>
              <a:buClr>
                <a:schemeClr val="lt1"/>
              </a:buClr>
              <a:buSzPts val="1800"/>
              <a:buChar char="•"/>
              <a:defRPr>
                <a:solidFill>
                  <a:schemeClr val="lt1"/>
                </a:solidFill>
              </a:defRPr>
            </a:lvl9pPr>
          </a:lstStyle>
          <a:p>
            <a:endParaRPr/>
          </a:p>
        </p:txBody>
      </p:sp>
      <p:sp>
        <p:nvSpPr>
          <p:cNvPr id="74" name="Google Shape;74;p18"/>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500"/>
              <a:buFont typeface="Montserrat ExtraBold"/>
              <a:buNone/>
              <a:defRPr sz="2500" b="1">
                <a:solidFill>
                  <a:schemeClr val="lt1"/>
                </a:solidFill>
                <a:latin typeface="Montserrat ExtraBold"/>
                <a:ea typeface="Montserrat ExtraBold"/>
                <a:cs typeface="Montserrat ExtraBold"/>
                <a:sym typeface="Montserrat ExtraBold"/>
              </a:defRPr>
            </a:lvl1pPr>
            <a:lvl2pPr lvl="1" algn="l" rtl="0">
              <a:lnSpc>
                <a:spcPct val="100000"/>
              </a:lnSpc>
              <a:spcBef>
                <a:spcPts val="0"/>
              </a:spcBef>
              <a:spcAft>
                <a:spcPts val="0"/>
              </a:spcAft>
              <a:buClr>
                <a:schemeClr val="lt1"/>
              </a:buClr>
              <a:buSzPts val="1400"/>
              <a:buNone/>
              <a:defRPr>
                <a:solidFill>
                  <a:schemeClr val="lt1"/>
                </a:solidFill>
              </a:defRPr>
            </a:lvl2pPr>
            <a:lvl3pPr lvl="2" algn="l" rtl="0">
              <a:lnSpc>
                <a:spcPct val="100000"/>
              </a:lnSpc>
              <a:spcBef>
                <a:spcPts val="0"/>
              </a:spcBef>
              <a:spcAft>
                <a:spcPts val="0"/>
              </a:spcAft>
              <a:buClr>
                <a:schemeClr val="lt1"/>
              </a:buClr>
              <a:buSzPts val="1400"/>
              <a:buNone/>
              <a:defRPr>
                <a:solidFill>
                  <a:schemeClr val="lt1"/>
                </a:solidFill>
              </a:defRPr>
            </a:lvl3pPr>
            <a:lvl4pPr lvl="3" algn="l" rtl="0">
              <a:lnSpc>
                <a:spcPct val="100000"/>
              </a:lnSpc>
              <a:spcBef>
                <a:spcPts val="0"/>
              </a:spcBef>
              <a:spcAft>
                <a:spcPts val="0"/>
              </a:spcAft>
              <a:buClr>
                <a:schemeClr val="lt1"/>
              </a:buClr>
              <a:buSzPts val="1400"/>
              <a:buNone/>
              <a:defRPr>
                <a:solidFill>
                  <a:schemeClr val="lt1"/>
                </a:solidFill>
              </a:defRPr>
            </a:lvl4pPr>
            <a:lvl5pPr lvl="4" algn="l" rtl="0">
              <a:lnSpc>
                <a:spcPct val="100000"/>
              </a:lnSpc>
              <a:spcBef>
                <a:spcPts val="0"/>
              </a:spcBef>
              <a:spcAft>
                <a:spcPts val="0"/>
              </a:spcAft>
              <a:buClr>
                <a:schemeClr val="lt1"/>
              </a:buClr>
              <a:buSzPts val="1400"/>
              <a:buNone/>
              <a:defRPr>
                <a:solidFill>
                  <a:schemeClr val="lt1"/>
                </a:solidFill>
              </a:defRPr>
            </a:lvl5pPr>
            <a:lvl6pPr lvl="5" algn="l" rtl="0">
              <a:lnSpc>
                <a:spcPct val="100000"/>
              </a:lnSpc>
              <a:spcBef>
                <a:spcPts val="0"/>
              </a:spcBef>
              <a:spcAft>
                <a:spcPts val="0"/>
              </a:spcAft>
              <a:buClr>
                <a:schemeClr val="lt1"/>
              </a:buClr>
              <a:buSzPts val="1400"/>
              <a:buNone/>
              <a:defRPr>
                <a:solidFill>
                  <a:schemeClr val="lt1"/>
                </a:solidFill>
              </a:defRPr>
            </a:lvl6pPr>
            <a:lvl7pPr lvl="6" algn="l" rtl="0">
              <a:lnSpc>
                <a:spcPct val="100000"/>
              </a:lnSpc>
              <a:spcBef>
                <a:spcPts val="0"/>
              </a:spcBef>
              <a:spcAft>
                <a:spcPts val="0"/>
              </a:spcAft>
              <a:buClr>
                <a:schemeClr val="lt1"/>
              </a:buClr>
              <a:buSzPts val="1400"/>
              <a:buNone/>
              <a:defRPr>
                <a:solidFill>
                  <a:schemeClr val="lt1"/>
                </a:solidFill>
              </a:defRPr>
            </a:lvl7pPr>
            <a:lvl8pPr lvl="7" algn="l" rtl="0">
              <a:lnSpc>
                <a:spcPct val="100000"/>
              </a:lnSpc>
              <a:spcBef>
                <a:spcPts val="0"/>
              </a:spcBef>
              <a:spcAft>
                <a:spcPts val="0"/>
              </a:spcAft>
              <a:buClr>
                <a:schemeClr val="lt1"/>
              </a:buClr>
              <a:buSzPts val="1400"/>
              <a:buNone/>
              <a:defRPr>
                <a:solidFill>
                  <a:schemeClr val="lt1"/>
                </a:solidFill>
              </a:defRPr>
            </a:lvl8pPr>
            <a:lvl9pPr lvl="8" algn="l" rtl="0">
              <a:lnSpc>
                <a:spcPct val="100000"/>
              </a:lnSpc>
              <a:spcBef>
                <a:spcPts val="0"/>
              </a:spcBef>
              <a:spcAft>
                <a:spcPts val="0"/>
              </a:spcAft>
              <a:buClr>
                <a:schemeClr val="lt1"/>
              </a:buClr>
              <a:buSzPts val="1400"/>
              <a:buNone/>
              <a:defRPr>
                <a:solidFill>
                  <a:schemeClr val="lt1"/>
                </a:solidFill>
              </a:defRPr>
            </a:lvl9pPr>
          </a:lstStyle>
          <a:p>
            <a:endParaRPr/>
          </a:p>
        </p:txBody>
      </p:sp>
      <p:sp>
        <p:nvSpPr>
          <p:cNvPr id="75" name="Google Shape;75;p18"/>
          <p:cNvSpPr/>
          <p:nvPr/>
        </p:nvSpPr>
        <p:spPr>
          <a:xfrm rot="5400000">
            <a:off x="177750" y="219225"/>
            <a:ext cx="402600" cy="758100"/>
          </a:xfrm>
          <a:prstGeom prst="round2SameRect">
            <a:avLst>
              <a:gd name="adj1" fmla="val 50000"/>
              <a:gd name="adj2" fmla="val 0"/>
            </a:avLst>
          </a:pr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8"/>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585FA2"/>
                </a:solidFill>
                <a:latin typeface="Montserrat Medium"/>
                <a:ea typeface="Montserrat Medium"/>
                <a:cs typeface="Montserrat Medium"/>
                <a:sym typeface="Montserrat Medium"/>
              </a:rPr>
              <a:t>Proprietary and confidential</a:t>
            </a:r>
            <a:endParaRPr sz="600" b="0" i="1" u="none" strike="noStrike" cap="none">
              <a:solidFill>
                <a:srgbClr val="585FA2"/>
              </a:solidFill>
              <a:latin typeface="Montserrat Medium"/>
              <a:ea typeface="Montserrat Medium"/>
              <a:cs typeface="Montserrat Medium"/>
              <a:sym typeface="Montserrat Medium"/>
            </a:endParaRPr>
          </a:p>
        </p:txBody>
      </p:sp>
      <p:pic>
        <p:nvPicPr>
          <p:cNvPr id="77" name="Google Shape;77;p18"/>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dark">
  <p:cSld name="Agenda_Black_1">
    <p:bg>
      <p:bgPr>
        <a:solidFill>
          <a:schemeClr val="dk1"/>
        </a:solidFill>
        <a:effectLst/>
      </p:bgPr>
    </p:bg>
    <p:spTree>
      <p:nvGrpSpPr>
        <p:cNvPr id="1" name="Shape 78"/>
        <p:cNvGrpSpPr/>
        <p:nvPr/>
      </p:nvGrpSpPr>
      <p:grpSpPr>
        <a:xfrm>
          <a:off x="0" y="0"/>
          <a:ext cx="0" cy="0"/>
          <a:chOff x="0" y="0"/>
          <a:chExt cx="0" cy="0"/>
        </a:xfrm>
      </p:grpSpPr>
      <p:sp>
        <p:nvSpPr>
          <p:cNvPr id="79" name="Google Shape;79;p19"/>
          <p:cNvSpPr txBox="1"/>
          <p:nvPr/>
        </p:nvSpPr>
        <p:spPr>
          <a:xfrm>
            <a:off x="2291678" y="411349"/>
            <a:ext cx="2166600" cy="567600"/>
          </a:xfrm>
          <a:prstGeom prst="rect">
            <a:avLst/>
          </a:prstGeom>
          <a:noFill/>
          <a:ln>
            <a:noFill/>
          </a:ln>
        </p:spPr>
        <p:txBody>
          <a:bodyPr spcFirstLastPara="1" wrap="square" lIns="45725" tIns="45725" rIns="45725" bIns="45725" anchor="ctr" anchorCtr="0">
            <a:noAutofit/>
          </a:bodyPr>
          <a:lstStyle/>
          <a:p>
            <a:pPr marL="50800" marR="0" lvl="0" indent="-50800" algn="l" rtl="0">
              <a:lnSpc>
                <a:spcPct val="100000"/>
              </a:lnSpc>
              <a:spcBef>
                <a:spcPts val="0"/>
              </a:spcBef>
              <a:spcAft>
                <a:spcPts val="0"/>
              </a:spcAft>
              <a:buClr>
                <a:schemeClr val="lt1"/>
              </a:buClr>
              <a:buSzPts val="800"/>
              <a:buFont typeface="Montserrat ExtraBold"/>
              <a:buChar char=" "/>
            </a:pPr>
            <a:r>
              <a:rPr lang="en" sz="3200" b="1" i="0" u="none" strike="noStrike" cap="none">
                <a:solidFill>
                  <a:schemeClr val="lt1"/>
                </a:solidFill>
                <a:latin typeface="Montserrat ExtraBold"/>
                <a:ea typeface="Montserrat ExtraBold"/>
                <a:cs typeface="Montserrat ExtraBold"/>
                <a:sym typeface="Montserrat ExtraBold"/>
              </a:rPr>
              <a:t>Agenda</a:t>
            </a:r>
            <a:endParaRPr sz="1100" b="1" i="0" u="none" strike="noStrike" cap="none">
              <a:solidFill>
                <a:schemeClr val="lt1"/>
              </a:solidFill>
              <a:latin typeface="Montserrat ExtraBold"/>
              <a:ea typeface="Montserrat ExtraBold"/>
              <a:cs typeface="Montserrat ExtraBold"/>
              <a:sym typeface="Montserrat ExtraBold"/>
            </a:endParaRPr>
          </a:p>
        </p:txBody>
      </p:sp>
      <p:sp>
        <p:nvSpPr>
          <p:cNvPr id="80" name="Google Shape;80;p19"/>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999999"/>
                </a:solidFill>
                <a:latin typeface="Montserrat Medium"/>
                <a:ea typeface="Montserrat Medium"/>
                <a:cs typeface="Montserrat Medium"/>
                <a:sym typeface="Montserrat Medium"/>
              </a:rPr>
              <a:t>Proprietary and confidential</a:t>
            </a:r>
            <a:endParaRPr sz="600" b="0" i="1" u="none" strike="noStrike" cap="none">
              <a:solidFill>
                <a:srgbClr val="999999"/>
              </a:solidFill>
              <a:latin typeface="Montserrat Medium"/>
              <a:ea typeface="Montserrat Medium"/>
              <a:cs typeface="Montserrat Medium"/>
              <a:sym typeface="Montserrat Medium"/>
            </a:endParaRPr>
          </a:p>
        </p:txBody>
      </p:sp>
      <p:pic>
        <p:nvPicPr>
          <p:cNvPr id="81" name="Google Shape;81;p19"/>
          <p:cNvPicPr preferRelativeResize="0"/>
          <p:nvPr/>
        </p:nvPicPr>
        <p:blipFill rotWithShape="1">
          <a:blip r:embed="rId2">
            <a:alphaModFix/>
          </a:blip>
          <a:srcRect l="42155" r="6491"/>
          <a:stretch/>
        </p:blipFill>
        <p:spPr>
          <a:xfrm>
            <a:off x="0" y="0"/>
            <a:ext cx="1782900" cy="5143499"/>
          </a:xfrm>
          <a:prstGeom prst="rect">
            <a:avLst/>
          </a:prstGeom>
          <a:noFill/>
          <a:ln>
            <a:noFill/>
          </a:ln>
        </p:spPr>
      </p:pic>
      <p:pic>
        <p:nvPicPr>
          <p:cNvPr id="82" name="Google Shape;82;p19"/>
          <p:cNvPicPr preferRelativeResize="0"/>
          <p:nvPr/>
        </p:nvPicPr>
        <p:blipFill rotWithShape="1">
          <a:blip r:embed="rId3">
            <a:alphaModFix/>
          </a:blip>
          <a:srcRect/>
          <a:stretch/>
        </p:blipFill>
        <p:spPr>
          <a:xfrm>
            <a:off x="6022401" y="3740850"/>
            <a:ext cx="1257300" cy="828675"/>
          </a:xfrm>
          <a:prstGeom prst="rect">
            <a:avLst/>
          </a:prstGeom>
          <a:noFill/>
          <a:ln>
            <a:noFill/>
          </a:ln>
        </p:spPr>
      </p:pic>
      <p:pic>
        <p:nvPicPr>
          <p:cNvPr id="83" name="Google Shape;83;p19"/>
          <p:cNvPicPr preferRelativeResize="0"/>
          <p:nvPr/>
        </p:nvPicPr>
        <p:blipFill rotWithShape="1">
          <a:blip r:embed="rId4">
            <a:alphaModFix/>
          </a:blip>
          <a:srcRect/>
          <a:stretch/>
        </p:blipFill>
        <p:spPr>
          <a:xfrm>
            <a:off x="7885775" y="1647826"/>
            <a:ext cx="809625" cy="800100"/>
          </a:xfrm>
          <a:prstGeom prst="rect">
            <a:avLst/>
          </a:prstGeom>
          <a:noFill/>
          <a:ln>
            <a:noFill/>
          </a:ln>
        </p:spPr>
      </p:pic>
      <p:pic>
        <p:nvPicPr>
          <p:cNvPr id="84" name="Google Shape;84;p19"/>
          <p:cNvPicPr preferRelativeResize="0"/>
          <p:nvPr/>
        </p:nvPicPr>
        <p:blipFill rotWithShape="1">
          <a:blip r:embed="rId5">
            <a:alphaModFix/>
          </a:blip>
          <a:srcRect/>
          <a:stretch/>
        </p:blipFill>
        <p:spPr>
          <a:xfrm>
            <a:off x="7581901" y="3952875"/>
            <a:ext cx="1676400" cy="1447800"/>
          </a:xfrm>
          <a:prstGeom prst="rect">
            <a:avLst/>
          </a:prstGeom>
          <a:noFill/>
          <a:ln>
            <a:noFill/>
          </a:ln>
        </p:spPr>
      </p:pic>
      <p:pic>
        <p:nvPicPr>
          <p:cNvPr id="85" name="Google Shape;85;p19"/>
          <p:cNvPicPr preferRelativeResize="0"/>
          <p:nvPr/>
        </p:nvPicPr>
        <p:blipFill rotWithShape="1">
          <a:blip r:embed="rId6">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xture2-dark">
  <p:cSld name="CUSTOM_1_1_1_1">
    <p:spTree>
      <p:nvGrpSpPr>
        <p:cNvPr id="1"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a:stretch/>
        </p:blipFill>
        <p:spPr>
          <a:xfrm>
            <a:off x="0" y="0"/>
            <a:ext cx="9144000" cy="5143505"/>
          </a:xfrm>
          <a:prstGeom prst="rect">
            <a:avLst/>
          </a:prstGeom>
          <a:noFill/>
          <a:ln>
            <a:noFill/>
          </a:ln>
        </p:spPr>
      </p:pic>
      <p:pic>
        <p:nvPicPr>
          <p:cNvPr id="88" name="Google Shape;88;p20"/>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89" name="Google Shape;89;p20"/>
          <p:cNvPicPr preferRelativeResize="0"/>
          <p:nvPr/>
        </p:nvPicPr>
        <p:blipFill rotWithShape="1">
          <a:blip r:embed="rId4">
            <a:alphaModFix/>
          </a:blip>
          <a:srcRect/>
          <a:stretch/>
        </p:blipFill>
        <p:spPr>
          <a:xfrm>
            <a:off x="0" y="0"/>
            <a:ext cx="9144000" cy="5143500"/>
          </a:xfrm>
          <a:prstGeom prst="rect">
            <a:avLst/>
          </a:prstGeom>
          <a:noFill/>
          <a:ln>
            <a:noFill/>
          </a:ln>
        </p:spPr>
      </p:pic>
      <p:pic>
        <p:nvPicPr>
          <p:cNvPr id="90" name="Google Shape;90;p20"/>
          <p:cNvPicPr preferRelativeResize="0"/>
          <p:nvPr/>
        </p:nvPicPr>
        <p:blipFill rotWithShape="1">
          <a:blip r:embed="rId5">
            <a:alphaModFix/>
          </a:blip>
          <a:srcRect/>
          <a:stretch/>
        </p:blipFill>
        <p:spPr>
          <a:xfrm>
            <a:off x="0" y="0"/>
            <a:ext cx="9144000" cy="5143500"/>
          </a:xfrm>
          <a:prstGeom prst="rect">
            <a:avLst/>
          </a:prstGeom>
          <a:noFill/>
          <a:ln>
            <a:noFill/>
          </a:ln>
        </p:spPr>
      </p:pic>
      <p:sp>
        <p:nvSpPr>
          <p:cNvPr id="91" name="Google Shape;91;p20"/>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585FA2"/>
                </a:solidFill>
                <a:latin typeface="Montserrat Medium"/>
                <a:ea typeface="Montserrat Medium"/>
                <a:cs typeface="Montserrat Medium"/>
                <a:sym typeface="Montserrat Medium"/>
              </a:rPr>
              <a:t>Proprietary and confidential</a:t>
            </a:r>
            <a:endParaRPr sz="600" b="0" i="1" u="none" strike="noStrike" cap="none">
              <a:solidFill>
                <a:srgbClr val="585FA2"/>
              </a:solidFill>
              <a:latin typeface="Montserrat Medium"/>
              <a:ea typeface="Montserrat Medium"/>
              <a:cs typeface="Montserrat Medium"/>
              <a:sym typeface="Montserrat Medium"/>
            </a:endParaRPr>
          </a:p>
        </p:txBody>
      </p:sp>
      <p:pic>
        <p:nvPicPr>
          <p:cNvPr id="92" name="Google Shape;92;p20"/>
          <p:cNvPicPr preferRelativeResize="0"/>
          <p:nvPr/>
        </p:nvPicPr>
        <p:blipFill rotWithShape="1">
          <a:blip r:embed="rId6">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2">
  <p:cSld name="1_Side_Callout_Pink">
    <p:bg>
      <p:bgPr>
        <a:solidFill>
          <a:schemeClr val="lt2"/>
        </a:solidFill>
        <a:effectLst/>
      </p:bgPr>
    </p:bg>
    <p:spTree>
      <p:nvGrpSpPr>
        <p:cNvPr id="1" name="Shape 101"/>
        <p:cNvGrpSpPr/>
        <p:nvPr/>
      </p:nvGrpSpPr>
      <p:grpSpPr>
        <a:xfrm>
          <a:off x="0" y="0"/>
          <a:ext cx="0" cy="0"/>
          <a:chOff x="0" y="0"/>
          <a:chExt cx="0" cy="0"/>
        </a:xfrm>
      </p:grpSpPr>
      <p:pic>
        <p:nvPicPr>
          <p:cNvPr id="102" name="Google Shape;102;p22"/>
          <p:cNvPicPr preferRelativeResize="0"/>
          <p:nvPr/>
        </p:nvPicPr>
        <p:blipFill rotWithShape="1">
          <a:blip r:embed="rId2">
            <a:alphaModFix/>
          </a:blip>
          <a:srcRect/>
          <a:stretch/>
        </p:blipFill>
        <p:spPr>
          <a:xfrm>
            <a:off x="8" y="0"/>
            <a:ext cx="3471633" cy="5143499"/>
          </a:xfrm>
          <a:prstGeom prst="rect">
            <a:avLst/>
          </a:prstGeom>
          <a:noFill/>
          <a:ln>
            <a:noFill/>
          </a:ln>
        </p:spPr>
      </p:pic>
      <p:sp>
        <p:nvSpPr>
          <p:cNvPr id="103" name="Google Shape;103;p22"/>
          <p:cNvSpPr txBox="1">
            <a:spLocks noGrp="1"/>
          </p:cNvSpPr>
          <p:nvPr>
            <p:ph type="title"/>
          </p:nvPr>
        </p:nvSpPr>
        <p:spPr>
          <a:xfrm>
            <a:off x="457200" y="2323627"/>
            <a:ext cx="21813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2800"/>
              <a:buFont typeface="Montserrat ExtraBold"/>
              <a:buNone/>
              <a:defRPr sz="2800" b="1">
                <a:solidFill>
                  <a:schemeClr val="lt1"/>
                </a:solidFill>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4" name="Google Shape;104;p22"/>
          <p:cNvSpPr txBox="1">
            <a:spLocks noGrp="1"/>
          </p:cNvSpPr>
          <p:nvPr>
            <p:ph type="body" idx="1"/>
          </p:nvPr>
        </p:nvSpPr>
        <p:spPr>
          <a:xfrm>
            <a:off x="3644630" y="1115861"/>
            <a:ext cx="5161500" cy="2911800"/>
          </a:xfrm>
          <a:prstGeom prst="rect">
            <a:avLst/>
          </a:prstGeom>
          <a:noFill/>
          <a:ln>
            <a:noFill/>
          </a:ln>
        </p:spPr>
        <p:txBody>
          <a:bodyPr spcFirstLastPara="1" wrap="square" lIns="91425" tIns="45700" rIns="91425" bIns="45700" anchor="ctr" anchorCtr="0">
            <a:noAutofit/>
          </a:bodyPr>
          <a:lstStyle>
            <a:lvl1pPr marL="457200" lvl="0" indent="-342900" algn="l" rtl="0">
              <a:lnSpc>
                <a:spcPct val="90000"/>
              </a:lnSpc>
              <a:spcBef>
                <a:spcPts val="1000"/>
              </a:spcBef>
              <a:spcAft>
                <a:spcPts val="0"/>
              </a:spcAft>
              <a:buClr>
                <a:schemeClr val="dk1"/>
              </a:buClr>
              <a:buSzPts val="1800"/>
              <a:buChar char="•"/>
              <a:defRPr>
                <a:solidFill>
                  <a:schemeClr val="dk1"/>
                </a:solidFill>
                <a:latin typeface="Montserrat"/>
                <a:ea typeface="Montserrat"/>
                <a:cs typeface="Montserrat"/>
                <a:sym typeface="Montserrat"/>
              </a:defRPr>
            </a:lvl1pPr>
            <a:lvl2pPr marL="914400" lvl="1" indent="-330200" algn="l" rtl="0">
              <a:lnSpc>
                <a:spcPct val="90000"/>
              </a:lnSpc>
              <a:spcBef>
                <a:spcPts val="500"/>
              </a:spcBef>
              <a:spcAft>
                <a:spcPts val="0"/>
              </a:spcAft>
              <a:buClr>
                <a:schemeClr val="dk1"/>
              </a:buClr>
              <a:buSzPts val="1600"/>
              <a:buChar char="◦"/>
              <a:defRPr sz="1600">
                <a:solidFill>
                  <a:schemeClr val="dk1"/>
                </a:solidFill>
                <a:latin typeface="Montserrat"/>
                <a:ea typeface="Montserrat"/>
                <a:cs typeface="Montserrat"/>
                <a:sym typeface="Montserrat"/>
              </a:defRPr>
            </a:lvl2pPr>
            <a:lvl3pPr marL="1371600" lvl="2" indent="-317500" algn="l" rtl="0">
              <a:lnSpc>
                <a:spcPct val="90000"/>
              </a:lnSpc>
              <a:spcBef>
                <a:spcPts val="500"/>
              </a:spcBef>
              <a:spcAft>
                <a:spcPts val="0"/>
              </a:spcAft>
              <a:buClr>
                <a:schemeClr val="dk1"/>
              </a:buClr>
              <a:buSzPts val="1400"/>
              <a:buChar char="▪"/>
              <a:defRPr sz="1400">
                <a:solidFill>
                  <a:schemeClr val="dk1"/>
                </a:solidFill>
                <a:latin typeface="Montserrat"/>
                <a:ea typeface="Montserrat"/>
                <a:cs typeface="Montserrat"/>
                <a:sym typeface="Montserrat"/>
              </a:defRPr>
            </a:lvl3pPr>
            <a:lvl4pPr marL="1828800" lvl="3" indent="-304800" algn="l" rtl="0">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4pPr>
            <a:lvl5pPr marL="2286000" lvl="4" indent="-304800" algn="l" rtl="0">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5" name="Google Shape;105;p22"/>
          <p:cNvSpPr txBox="1">
            <a:spLocks noGrp="1"/>
          </p:cNvSpPr>
          <p:nvPr>
            <p:ph type="subTitle" idx="2"/>
          </p:nvPr>
        </p:nvSpPr>
        <p:spPr>
          <a:xfrm>
            <a:off x="561975" y="2914650"/>
            <a:ext cx="2076300" cy="1695600"/>
          </a:xfrm>
          <a:prstGeom prst="rect">
            <a:avLst/>
          </a:prstGeom>
          <a:noFill/>
          <a:ln>
            <a:noFill/>
          </a:ln>
        </p:spPr>
        <p:txBody>
          <a:bodyPr spcFirstLastPara="1" wrap="square" lIns="91425" tIns="45700" rIns="91425" bIns="45700" anchor="t" anchorCtr="0">
            <a:normAutofit/>
          </a:bodyPr>
          <a:lstStyle>
            <a:lvl1pPr lvl="0" algn="r" rtl="0">
              <a:lnSpc>
                <a:spcPct val="90000"/>
              </a:lnSpc>
              <a:spcBef>
                <a:spcPts val="1000"/>
              </a:spcBef>
              <a:spcAft>
                <a:spcPts val="0"/>
              </a:spcAft>
              <a:buClr>
                <a:schemeClr val="lt1"/>
              </a:buClr>
              <a:buSzPts val="1300"/>
              <a:buFont typeface="Montserrat SemiBold"/>
              <a:buNone/>
              <a:defRPr sz="1300">
                <a:solidFill>
                  <a:schemeClr val="lt1"/>
                </a:solidFill>
                <a:latin typeface="Montserrat SemiBold"/>
                <a:ea typeface="Montserrat SemiBold"/>
                <a:cs typeface="Montserrat SemiBold"/>
                <a:sym typeface="Montserrat SemiBold"/>
              </a:defRPr>
            </a:lvl1pPr>
            <a:lvl2pPr lvl="1" algn="l" rtl="0">
              <a:lnSpc>
                <a:spcPct val="90000"/>
              </a:lnSpc>
              <a:spcBef>
                <a:spcPts val="500"/>
              </a:spcBef>
              <a:spcAft>
                <a:spcPts val="0"/>
              </a:spcAft>
              <a:buSzPts val="1100"/>
              <a:buNone/>
              <a:defRPr sz="1100"/>
            </a:lvl2pPr>
            <a:lvl3pPr lvl="2" algn="l" rtl="0">
              <a:lnSpc>
                <a:spcPct val="90000"/>
              </a:lnSpc>
              <a:spcBef>
                <a:spcPts val="500"/>
              </a:spcBef>
              <a:spcAft>
                <a:spcPts val="0"/>
              </a:spcAft>
              <a:buSzPts val="900"/>
              <a:buNone/>
              <a:defRPr sz="900"/>
            </a:lvl3pPr>
            <a:lvl4pPr lvl="3" algn="l" rtl="0">
              <a:lnSpc>
                <a:spcPct val="90000"/>
              </a:lnSpc>
              <a:spcBef>
                <a:spcPts val="500"/>
              </a:spcBef>
              <a:spcAft>
                <a:spcPts val="0"/>
              </a:spcAft>
              <a:buSzPts val="700"/>
              <a:buNone/>
              <a:defRPr sz="700"/>
            </a:lvl4pPr>
            <a:lvl5pPr lvl="4" algn="l" rtl="0">
              <a:lnSpc>
                <a:spcPct val="90000"/>
              </a:lnSpc>
              <a:spcBef>
                <a:spcPts val="500"/>
              </a:spcBef>
              <a:spcAft>
                <a:spcPts val="0"/>
              </a:spcAft>
              <a:buSzPts val="700"/>
              <a:buNone/>
              <a:defRPr sz="700"/>
            </a:lvl5pPr>
            <a:lvl6pPr lvl="5" algn="l" rtl="0">
              <a:lnSpc>
                <a:spcPct val="90000"/>
              </a:lnSpc>
              <a:spcBef>
                <a:spcPts val="500"/>
              </a:spcBef>
              <a:spcAft>
                <a:spcPts val="0"/>
              </a:spcAft>
              <a:buSzPts val="1300"/>
              <a:buNone/>
              <a:defRPr sz="1300"/>
            </a:lvl6pPr>
            <a:lvl7pPr lvl="6" algn="l" rtl="0">
              <a:lnSpc>
                <a:spcPct val="90000"/>
              </a:lnSpc>
              <a:spcBef>
                <a:spcPts val="500"/>
              </a:spcBef>
              <a:spcAft>
                <a:spcPts val="0"/>
              </a:spcAft>
              <a:buSzPts val="1300"/>
              <a:buNone/>
              <a:defRPr sz="1300"/>
            </a:lvl7pPr>
            <a:lvl8pPr lvl="7" algn="l" rtl="0">
              <a:lnSpc>
                <a:spcPct val="90000"/>
              </a:lnSpc>
              <a:spcBef>
                <a:spcPts val="500"/>
              </a:spcBef>
              <a:spcAft>
                <a:spcPts val="0"/>
              </a:spcAft>
              <a:buSzPts val="1300"/>
              <a:buNone/>
              <a:defRPr sz="1300"/>
            </a:lvl8pPr>
            <a:lvl9pPr lvl="8" algn="l" rtl="0">
              <a:lnSpc>
                <a:spcPct val="90000"/>
              </a:lnSpc>
              <a:spcBef>
                <a:spcPts val="500"/>
              </a:spcBef>
              <a:spcAft>
                <a:spcPts val="0"/>
              </a:spcAft>
              <a:buSzPts val="1300"/>
              <a:buNone/>
              <a:defRPr sz="1300"/>
            </a:lvl9pPr>
          </a:lstStyle>
          <a:p>
            <a:endParaRPr/>
          </a:p>
        </p:txBody>
      </p:sp>
      <p:sp>
        <p:nvSpPr>
          <p:cNvPr id="106" name="Google Shape;106;p22"/>
          <p:cNvSpPr txBox="1"/>
          <p:nvPr/>
        </p:nvSpPr>
        <p:spPr>
          <a:xfrm>
            <a:off x="3486234"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107" name="Google Shape;107;p22"/>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oduct">
  <p:cSld name="Blank_White_2">
    <p:bg>
      <p:bgPr>
        <a:solidFill>
          <a:schemeClr val="lt2"/>
        </a:solidFill>
        <a:effectLst/>
      </p:bgPr>
    </p:bg>
    <p:spTree>
      <p:nvGrpSpPr>
        <p:cNvPr id="1" name="Shape 157"/>
        <p:cNvGrpSpPr/>
        <p:nvPr/>
      </p:nvGrpSpPr>
      <p:grpSpPr>
        <a:xfrm>
          <a:off x="0" y="0"/>
          <a:ext cx="0" cy="0"/>
          <a:chOff x="0" y="0"/>
          <a:chExt cx="0" cy="0"/>
        </a:xfrm>
      </p:grpSpPr>
      <p:pic>
        <p:nvPicPr>
          <p:cNvPr id="158" name="Google Shape;158;p28"/>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59" name="Google Shape;159;p28"/>
          <p:cNvPicPr preferRelativeResize="0"/>
          <p:nvPr/>
        </p:nvPicPr>
        <p:blipFill rotWithShape="1">
          <a:blip r:embed="rId3">
            <a:alphaModFix/>
          </a:blip>
          <a:srcRect l="35245" t="-66623" r="35251" b="-94132"/>
          <a:stretch/>
        </p:blipFill>
        <p:spPr>
          <a:xfrm rot="10800000">
            <a:off x="3611122" y="-3100"/>
            <a:ext cx="1129500" cy="3051600"/>
          </a:xfrm>
          <a:prstGeom prst="round2SameRect">
            <a:avLst>
              <a:gd name="adj1" fmla="val 7260"/>
              <a:gd name="adj2" fmla="val 0"/>
            </a:avLst>
          </a:prstGeom>
          <a:noFill/>
          <a:ln>
            <a:noFill/>
          </a:ln>
        </p:spPr>
      </p:pic>
      <p:sp>
        <p:nvSpPr>
          <p:cNvPr id="160" name="Google Shape;160;p28"/>
          <p:cNvSpPr/>
          <p:nvPr/>
        </p:nvSpPr>
        <p:spPr>
          <a:xfrm>
            <a:off x="4044450" y="535525"/>
            <a:ext cx="5139600" cy="3748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1" name="Google Shape;161;p28"/>
          <p:cNvPicPr preferRelativeResize="0"/>
          <p:nvPr/>
        </p:nvPicPr>
        <p:blipFill rotWithShape="1">
          <a:blip r:embed="rId4">
            <a:alphaModFix/>
          </a:blip>
          <a:srcRect r="13830"/>
          <a:stretch/>
        </p:blipFill>
        <p:spPr>
          <a:xfrm>
            <a:off x="1722375" y="2152100"/>
            <a:ext cx="1335000" cy="1338300"/>
          </a:xfrm>
          <a:prstGeom prst="ellipse">
            <a:avLst/>
          </a:prstGeom>
          <a:noFill/>
          <a:ln>
            <a:noFill/>
          </a:ln>
        </p:spPr>
      </p:pic>
      <p:pic>
        <p:nvPicPr>
          <p:cNvPr id="162" name="Google Shape;162;p28"/>
          <p:cNvPicPr preferRelativeResize="0"/>
          <p:nvPr/>
        </p:nvPicPr>
        <p:blipFill rotWithShape="1">
          <a:blip r:embed="rId5">
            <a:alphaModFix/>
          </a:blip>
          <a:srcRect/>
          <a:stretch/>
        </p:blipFill>
        <p:spPr>
          <a:xfrm>
            <a:off x="547925" y="2797499"/>
            <a:ext cx="805800" cy="802500"/>
          </a:xfrm>
          <a:prstGeom prst="ellipse">
            <a:avLst/>
          </a:prstGeom>
          <a:noFill/>
          <a:ln>
            <a:noFill/>
          </a:ln>
        </p:spPr>
      </p:pic>
      <p:pic>
        <p:nvPicPr>
          <p:cNvPr id="163" name="Google Shape;163;p28"/>
          <p:cNvPicPr preferRelativeResize="0"/>
          <p:nvPr/>
        </p:nvPicPr>
        <p:blipFill rotWithShape="1">
          <a:blip r:embed="rId6">
            <a:alphaModFix/>
          </a:blip>
          <a:srcRect/>
          <a:stretch/>
        </p:blipFill>
        <p:spPr>
          <a:xfrm>
            <a:off x="1789975" y="3987725"/>
            <a:ext cx="601800" cy="598500"/>
          </a:xfrm>
          <a:prstGeom prst="ellipse">
            <a:avLst/>
          </a:prstGeom>
          <a:noFill/>
          <a:ln>
            <a:noFill/>
          </a:ln>
        </p:spPr>
      </p:pic>
      <p:pic>
        <p:nvPicPr>
          <p:cNvPr id="164" name="Google Shape;164;p28"/>
          <p:cNvPicPr preferRelativeResize="0"/>
          <p:nvPr/>
        </p:nvPicPr>
        <p:blipFill rotWithShape="1">
          <a:blip r:embed="rId4">
            <a:alphaModFix/>
          </a:blip>
          <a:srcRect r="13830"/>
          <a:stretch/>
        </p:blipFill>
        <p:spPr>
          <a:xfrm>
            <a:off x="-970125" y="3860975"/>
            <a:ext cx="2606400" cy="2613000"/>
          </a:xfrm>
          <a:prstGeom prst="ellipse">
            <a:avLst/>
          </a:prstGeom>
          <a:noFill/>
          <a:ln>
            <a:noFill/>
          </a:ln>
        </p:spPr>
      </p:pic>
      <p:pic>
        <p:nvPicPr>
          <p:cNvPr id="165" name="Google Shape;165;p28"/>
          <p:cNvPicPr preferRelativeResize="0"/>
          <p:nvPr/>
        </p:nvPicPr>
        <p:blipFill rotWithShape="1">
          <a:blip r:embed="rId7">
            <a:alphaModFix/>
          </a:blip>
          <a:srcRect l="12151" t="10838" r="29566" b="12291"/>
          <a:stretch/>
        </p:blipFill>
        <p:spPr>
          <a:xfrm>
            <a:off x="3171525" y="356175"/>
            <a:ext cx="5972475" cy="4431151"/>
          </a:xfrm>
          <a:prstGeom prst="rect">
            <a:avLst/>
          </a:prstGeom>
          <a:noFill/>
          <a:ln>
            <a:noFill/>
          </a:ln>
        </p:spPr>
      </p:pic>
      <p:sp>
        <p:nvSpPr>
          <p:cNvPr id="166" name="Google Shape;166;p28"/>
          <p:cNvSpPr txBox="1"/>
          <p:nvPr/>
        </p:nvSpPr>
        <p:spPr>
          <a:xfrm>
            <a:off x="7458116" y="4851000"/>
            <a:ext cx="1671300" cy="2769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sp>
        <p:nvSpPr>
          <p:cNvPr id="167" name="Google Shape;167;p28"/>
          <p:cNvSpPr txBox="1">
            <a:spLocks noGrp="1"/>
          </p:cNvSpPr>
          <p:nvPr>
            <p:ph type="title"/>
          </p:nvPr>
        </p:nvSpPr>
        <p:spPr>
          <a:xfrm>
            <a:off x="371900" y="860425"/>
            <a:ext cx="2873100" cy="31647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SzPts val="3200"/>
              <a:buFont typeface="Montserrat ExtraBold"/>
              <a:buNone/>
              <a:defRPr sz="3200" b="1">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400"/>
              <a:buNone/>
              <a:defRPr>
                <a:latin typeface="Montserrat"/>
                <a:ea typeface="Montserrat"/>
                <a:cs typeface="Montserrat"/>
                <a:sym typeface="Montserrat"/>
              </a:defRPr>
            </a:lvl2pPr>
            <a:lvl3pPr lvl="2" algn="l" rtl="0">
              <a:lnSpc>
                <a:spcPct val="100000"/>
              </a:lnSpc>
              <a:spcBef>
                <a:spcPts val="0"/>
              </a:spcBef>
              <a:spcAft>
                <a:spcPts val="0"/>
              </a:spcAft>
              <a:buSzPts val="1400"/>
              <a:buNone/>
              <a:defRPr>
                <a:latin typeface="Montserrat"/>
                <a:ea typeface="Montserrat"/>
                <a:cs typeface="Montserrat"/>
                <a:sym typeface="Montserrat"/>
              </a:defRPr>
            </a:lvl3pPr>
            <a:lvl4pPr lvl="3" algn="l" rtl="0">
              <a:lnSpc>
                <a:spcPct val="100000"/>
              </a:lnSpc>
              <a:spcBef>
                <a:spcPts val="0"/>
              </a:spcBef>
              <a:spcAft>
                <a:spcPts val="0"/>
              </a:spcAft>
              <a:buSzPts val="1400"/>
              <a:buNone/>
              <a:defRPr>
                <a:latin typeface="Montserrat"/>
                <a:ea typeface="Montserrat"/>
                <a:cs typeface="Montserrat"/>
                <a:sym typeface="Montserrat"/>
              </a:defRPr>
            </a:lvl4pPr>
            <a:lvl5pPr lvl="4" algn="l" rtl="0">
              <a:lnSpc>
                <a:spcPct val="100000"/>
              </a:lnSpc>
              <a:spcBef>
                <a:spcPts val="0"/>
              </a:spcBef>
              <a:spcAft>
                <a:spcPts val="0"/>
              </a:spcAft>
              <a:buSzPts val="1400"/>
              <a:buNone/>
              <a:defRPr>
                <a:latin typeface="Montserrat"/>
                <a:ea typeface="Montserrat"/>
                <a:cs typeface="Montserrat"/>
                <a:sym typeface="Montserrat"/>
              </a:defRPr>
            </a:lvl5pPr>
            <a:lvl6pPr lvl="5" algn="l" rtl="0">
              <a:lnSpc>
                <a:spcPct val="100000"/>
              </a:lnSpc>
              <a:spcBef>
                <a:spcPts val="0"/>
              </a:spcBef>
              <a:spcAft>
                <a:spcPts val="0"/>
              </a:spcAft>
              <a:buSzPts val="1400"/>
              <a:buNone/>
              <a:defRPr>
                <a:latin typeface="Montserrat"/>
                <a:ea typeface="Montserrat"/>
                <a:cs typeface="Montserrat"/>
                <a:sym typeface="Montserrat"/>
              </a:defRPr>
            </a:lvl6pPr>
            <a:lvl7pPr lvl="6" algn="l" rtl="0">
              <a:lnSpc>
                <a:spcPct val="100000"/>
              </a:lnSpc>
              <a:spcBef>
                <a:spcPts val="0"/>
              </a:spcBef>
              <a:spcAft>
                <a:spcPts val="0"/>
              </a:spcAft>
              <a:buSzPts val="1400"/>
              <a:buNone/>
              <a:defRPr>
                <a:latin typeface="Montserrat"/>
                <a:ea typeface="Montserrat"/>
                <a:cs typeface="Montserrat"/>
                <a:sym typeface="Montserrat"/>
              </a:defRPr>
            </a:lvl7pPr>
            <a:lvl8pPr lvl="7" algn="l" rtl="0">
              <a:lnSpc>
                <a:spcPct val="100000"/>
              </a:lnSpc>
              <a:spcBef>
                <a:spcPts val="0"/>
              </a:spcBef>
              <a:spcAft>
                <a:spcPts val="0"/>
              </a:spcAft>
              <a:buSzPts val="1400"/>
              <a:buNone/>
              <a:defRPr>
                <a:latin typeface="Montserrat"/>
                <a:ea typeface="Montserrat"/>
                <a:cs typeface="Montserrat"/>
                <a:sym typeface="Montserrat"/>
              </a:defRPr>
            </a:lvl8pPr>
            <a:lvl9pPr lvl="8" algn="l" rtl="0">
              <a:lnSpc>
                <a:spcPct val="100000"/>
              </a:lnSpc>
              <a:spcBef>
                <a:spcPts val="0"/>
              </a:spcBef>
              <a:spcAft>
                <a:spcPts val="0"/>
              </a:spcAft>
              <a:buSzPts val="1400"/>
              <a:buNone/>
              <a:defRPr>
                <a:latin typeface="Montserrat"/>
                <a:ea typeface="Montserrat"/>
                <a:cs typeface="Montserrat"/>
                <a:sym typeface="Montserra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3" r:id="rId14"/>
    <p:sldLayoutId id="2147483664" r:id="rId15"/>
    <p:sldLayoutId id="2147483665" r:id="rId16"/>
    <p:sldLayoutId id="2147483666" r:id="rId17"/>
    <p:sldLayoutId id="2147483668" r:id="rId18"/>
    <p:sldLayoutId id="2147483674"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2.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9" Type="http://schemas.openxmlformats.org/officeDocument/2006/relationships/image" Target="../media/image59.png"/><Relationship Id="rId21" Type="http://schemas.openxmlformats.org/officeDocument/2006/relationships/image" Target="../media/image41.png"/><Relationship Id="rId34" Type="http://schemas.openxmlformats.org/officeDocument/2006/relationships/image" Target="../media/image54.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5.png"/><Relationship Id="rId33" Type="http://schemas.openxmlformats.org/officeDocument/2006/relationships/image" Target="../media/image53.png"/><Relationship Id="rId38" Type="http://schemas.openxmlformats.org/officeDocument/2006/relationships/image" Target="../media/image58.png"/><Relationship Id="rId2" Type="http://schemas.openxmlformats.org/officeDocument/2006/relationships/notesSlide" Target="../notesSlides/notesSlide7.xml"/><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49.png"/><Relationship Id="rId1" Type="http://schemas.openxmlformats.org/officeDocument/2006/relationships/slideLayout" Target="../slideLayouts/slideLayout14.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jpg"/><Relationship Id="rId32" Type="http://schemas.openxmlformats.org/officeDocument/2006/relationships/image" Target="../media/image52.png"/><Relationship Id="rId37" Type="http://schemas.openxmlformats.org/officeDocument/2006/relationships/image" Target="../media/image57.png"/><Relationship Id="rId40" Type="http://schemas.openxmlformats.org/officeDocument/2006/relationships/image" Target="../media/image60.png"/><Relationship Id="rId5" Type="http://schemas.openxmlformats.org/officeDocument/2006/relationships/image" Target="../media/image25.jp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png"/><Relationship Id="rId36" Type="http://schemas.openxmlformats.org/officeDocument/2006/relationships/image" Target="../media/image56.png"/><Relationship Id="rId10" Type="http://schemas.openxmlformats.org/officeDocument/2006/relationships/image" Target="../media/image30.jpg"/><Relationship Id="rId19" Type="http://schemas.openxmlformats.org/officeDocument/2006/relationships/image" Target="../media/image39.png"/><Relationship Id="rId31" Type="http://schemas.openxmlformats.org/officeDocument/2006/relationships/image" Target="../media/image51.jp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5.png"/><Relationship Id="rId8" Type="http://schemas.openxmlformats.org/officeDocument/2006/relationships/image" Target="../media/image28.png"/><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63.jpg"/><Relationship Id="rId4" Type="http://schemas.openxmlformats.org/officeDocument/2006/relationships/image" Target="../media/image62.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50"/>
          <p:cNvPicPr preferRelativeResize="0"/>
          <p:nvPr/>
        </p:nvPicPr>
        <p:blipFill rotWithShape="1">
          <a:blip r:embed="rId3">
            <a:alphaModFix/>
          </a:blip>
          <a:srcRect/>
          <a:stretch/>
        </p:blipFill>
        <p:spPr>
          <a:xfrm>
            <a:off x="1653383" y="1522250"/>
            <a:ext cx="6017250" cy="1767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8"/>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p>
            <a:pPr marL="114300" lvl="0" indent="0" algn="l" rtl="0">
              <a:lnSpc>
                <a:spcPct val="90000"/>
              </a:lnSpc>
              <a:spcBef>
                <a:spcPts val="1000"/>
              </a:spcBef>
              <a:spcAft>
                <a:spcPts val="0"/>
              </a:spcAft>
              <a:buSzPts val="1800"/>
              <a:buNone/>
            </a:pPr>
            <a:r>
              <a:rPr lang="en" b="1" dirty="0">
                <a:solidFill>
                  <a:srgbClr val="E7005E"/>
                </a:solidFill>
              </a:rPr>
              <a:t>At the end of this course, you will be able to:</a:t>
            </a:r>
            <a:endParaRPr dirty="0">
              <a:solidFill>
                <a:srgbClr val="E7005E"/>
              </a:solidFill>
            </a:endParaRPr>
          </a:p>
          <a:p>
            <a:pPr marL="457200" lvl="0" indent="-342900" algn="l" rtl="0">
              <a:lnSpc>
                <a:spcPct val="90000"/>
              </a:lnSpc>
              <a:spcBef>
                <a:spcPts val="1000"/>
              </a:spcBef>
              <a:spcAft>
                <a:spcPts val="0"/>
              </a:spcAft>
              <a:buClr>
                <a:schemeClr val="dk2"/>
              </a:buClr>
              <a:buSzPts val="1800"/>
              <a:buChar char="•"/>
            </a:pPr>
            <a:r>
              <a:rPr lang="en-US" dirty="0"/>
              <a:t>Describe how Node works</a:t>
            </a:r>
          </a:p>
          <a:p>
            <a:pPr marL="457200" lvl="0" indent="-342900" algn="l" rtl="0">
              <a:lnSpc>
                <a:spcPct val="90000"/>
              </a:lnSpc>
              <a:spcBef>
                <a:spcPts val="1000"/>
              </a:spcBef>
              <a:spcAft>
                <a:spcPts val="0"/>
              </a:spcAft>
              <a:buClr>
                <a:schemeClr val="dk2"/>
              </a:buClr>
              <a:buSzPts val="1800"/>
              <a:buChar char="•"/>
            </a:pPr>
            <a:r>
              <a:rPr lang="en-US" dirty="0"/>
              <a:t>Build command line apps with Node</a:t>
            </a:r>
          </a:p>
          <a:p>
            <a:pPr marL="457200" lvl="0" indent="-342900" algn="l" rtl="0">
              <a:lnSpc>
                <a:spcPct val="90000"/>
              </a:lnSpc>
              <a:spcBef>
                <a:spcPts val="1000"/>
              </a:spcBef>
              <a:spcAft>
                <a:spcPts val="0"/>
              </a:spcAft>
              <a:buClr>
                <a:schemeClr val="dk2"/>
              </a:buClr>
              <a:buSzPts val="1800"/>
              <a:buChar char="•"/>
            </a:pPr>
            <a:r>
              <a:rPr lang="en-US" dirty="0"/>
              <a:t>Utilize the core Node package modules within </a:t>
            </a:r>
            <a:r>
              <a:rPr lang="en-US" dirty="0" err="1"/>
              <a:t>npm</a:t>
            </a:r>
            <a:endParaRPr lang="en-US" dirty="0"/>
          </a:p>
          <a:p>
            <a:pPr marL="457200" lvl="0" indent="-342900" algn="l" rtl="0">
              <a:lnSpc>
                <a:spcPct val="90000"/>
              </a:lnSpc>
              <a:spcBef>
                <a:spcPts val="1000"/>
              </a:spcBef>
              <a:spcAft>
                <a:spcPts val="0"/>
              </a:spcAft>
              <a:buClr>
                <a:schemeClr val="dk2"/>
              </a:buClr>
              <a:buSzPts val="1800"/>
              <a:buChar char="•"/>
            </a:pPr>
            <a:r>
              <a:rPr lang="en-US" dirty="0"/>
              <a:t>Create basic Express apps</a:t>
            </a:r>
          </a:p>
          <a:p>
            <a:pPr marL="457200" lvl="0" indent="-342900" algn="l" rtl="0">
              <a:lnSpc>
                <a:spcPct val="90000"/>
              </a:lnSpc>
              <a:spcBef>
                <a:spcPts val="1000"/>
              </a:spcBef>
              <a:spcAft>
                <a:spcPts val="0"/>
              </a:spcAft>
              <a:buClr>
                <a:schemeClr val="dk2"/>
              </a:buClr>
              <a:buSzPts val="1800"/>
              <a:buChar char="•"/>
            </a:pPr>
            <a:r>
              <a:rPr lang="en-US" dirty="0"/>
              <a:t>Create basic </a:t>
            </a:r>
            <a:r>
              <a:rPr lang="en-US" dirty="0" err="1"/>
              <a:t>SocketIO</a:t>
            </a:r>
            <a:r>
              <a:rPr lang="en-US" dirty="0"/>
              <a:t> apps</a:t>
            </a:r>
          </a:p>
          <a:p>
            <a:pPr marL="114300" lvl="0" indent="0" algn="l" rtl="0">
              <a:lnSpc>
                <a:spcPct val="90000"/>
              </a:lnSpc>
              <a:spcBef>
                <a:spcPts val="1000"/>
              </a:spcBef>
              <a:spcAft>
                <a:spcPts val="0"/>
              </a:spcAft>
              <a:buClr>
                <a:schemeClr val="dk2"/>
              </a:buClr>
              <a:buSzPts val="1800"/>
              <a:buNone/>
            </a:pPr>
            <a:endParaRPr dirty="0"/>
          </a:p>
        </p:txBody>
      </p:sp>
      <p:sp>
        <p:nvSpPr>
          <p:cNvPr id="447" name="Google Shape;447;p58"/>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
              <a:t>Objectives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1"/>
        <p:cNvGrpSpPr/>
        <p:nvPr/>
      </p:nvGrpSpPr>
      <p:grpSpPr>
        <a:xfrm>
          <a:off x="0" y="0"/>
          <a:ext cx="0" cy="0"/>
          <a:chOff x="0" y="0"/>
          <a:chExt cx="0" cy="0"/>
        </a:xfrm>
      </p:grpSpPr>
      <p:sp>
        <p:nvSpPr>
          <p:cNvPr id="452" name="Google Shape;452;p59"/>
          <p:cNvSpPr txBox="1"/>
          <p:nvPr/>
        </p:nvSpPr>
        <p:spPr>
          <a:xfrm>
            <a:off x="2451054" y="1332134"/>
            <a:ext cx="6350046" cy="31230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1000"/>
              </a:spcBef>
              <a:spcAft>
                <a:spcPts val="0"/>
              </a:spcAft>
              <a:buClr>
                <a:schemeClr val="accent1"/>
              </a:buClr>
              <a:buSzPts val="1600"/>
              <a:buFont typeface="Arial"/>
              <a:buChar char="•"/>
            </a:pPr>
            <a:r>
              <a:rPr lang="en-US" sz="1600" b="0" i="0" u="none" strike="noStrike" cap="none" dirty="0">
                <a:solidFill>
                  <a:schemeClr val="lt1"/>
                </a:solidFill>
                <a:latin typeface="Arial"/>
                <a:ea typeface="Arial"/>
                <a:cs typeface="Arial"/>
                <a:sym typeface="Arial"/>
              </a:rPr>
              <a:t>Introduction</a:t>
            </a:r>
          </a:p>
          <a:p>
            <a:pPr marL="285750" marR="0" lvl="0" indent="-285750" algn="l" rtl="0">
              <a:lnSpc>
                <a:spcPct val="100000"/>
              </a:lnSpc>
              <a:spcBef>
                <a:spcPts val="1000"/>
              </a:spcBef>
              <a:spcAft>
                <a:spcPts val="0"/>
              </a:spcAft>
              <a:buClr>
                <a:schemeClr val="accent1"/>
              </a:buClr>
              <a:buSzPts val="1600"/>
              <a:buFont typeface="Arial"/>
              <a:buChar char="•"/>
            </a:pPr>
            <a:r>
              <a:rPr lang="en-US" sz="1600" b="0" i="0" u="none" strike="noStrike" cap="none" dirty="0">
                <a:solidFill>
                  <a:schemeClr val="lt1"/>
                </a:solidFill>
                <a:latin typeface="Arial"/>
                <a:ea typeface="Arial"/>
                <a:cs typeface="Arial"/>
                <a:sym typeface="Arial"/>
              </a:rPr>
              <a:t>What is Node.js?</a:t>
            </a:r>
            <a:endParaRPr dirty="0"/>
          </a:p>
          <a:p>
            <a:pPr marL="285750" marR="0" lvl="0" indent="-285750" algn="l" rtl="0">
              <a:lnSpc>
                <a:spcPct val="100000"/>
              </a:lnSpc>
              <a:spcBef>
                <a:spcPts val="1000"/>
              </a:spcBef>
              <a:spcAft>
                <a:spcPts val="0"/>
              </a:spcAft>
              <a:buClr>
                <a:schemeClr val="accent1"/>
              </a:buClr>
              <a:buSzPts val="1600"/>
              <a:buFont typeface="Arial"/>
              <a:buChar char="•"/>
            </a:pPr>
            <a:r>
              <a:rPr lang="en-US" sz="1600" dirty="0">
                <a:solidFill>
                  <a:schemeClr val="lt1"/>
                </a:solidFill>
              </a:rPr>
              <a:t>Lab Environment Login / Config</a:t>
            </a:r>
          </a:p>
          <a:p>
            <a:pPr marL="285750" marR="0" lvl="0" indent="-285750" algn="l" rtl="0">
              <a:lnSpc>
                <a:spcPct val="100000"/>
              </a:lnSpc>
              <a:spcBef>
                <a:spcPts val="1000"/>
              </a:spcBef>
              <a:spcAft>
                <a:spcPts val="0"/>
              </a:spcAft>
              <a:buClr>
                <a:schemeClr val="accent1"/>
              </a:buClr>
              <a:buSzPts val="1600"/>
              <a:buFont typeface="Arial"/>
              <a:buChar char="•"/>
            </a:pPr>
            <a:r>
              <a:rPr lang="en-US" sz="1600" dirty="0">
                <a:solidFill>
                  <a:schemeClr val="lt1"/>
                </a:solidFill>
              </a:rPr>
              <a:t>Hands-on with Node.js</a:t>
            </a:r>
          </a:p>
          <a:p>
            <a:pPr marR="0" lvl="0" algn="l" rtl="0">
              <a:lnSpc>
                <a:spcPct val="100000"/>
              </a:lnSpc>
              <a:spcBef>
                <a:spcPts val="1000"/>
              </a:spcBef>
              <a:spcAft>
                <a:spcPts val="0"/>
              </a:spcAft>
              <a:buClr>
                <a:schemeClr val="accent1"/>
              </a:buClr>
              <a:buSzPts val="1600"/>
            </a:pPr>
            <a:endParaRPr lang="en-US" sz="1600" b="0" i="0" u="none" strike="noStrike" cap="none" dirty="0">
              <a:solidFill>
                <a:schemeClr val="lt1"/>
              </a:solidFill>
              <a:latin typeface="Arial"/>
              <a:ea typeface="Arial"/>
              <a:cs typeface="Arial"/>
              <a:sym typeface="Arial"/>
            </a:endParaRPr>
          </a:p>
          <a:p>
            <a:pPr marL="285750" marR="0" lvl="0" indent="-285750" algn="l" rtl="0">
              <a:lnSpc>
                <a:spcPct val="100000"/>
              </a:lnSpc>
              <a:spcBef>
                <a:spcPts val="1000"/>
              </a:spcBef>
              <a:spcAft>
                <a:spcPts val="0"/>
              </a:spcAft>
              <a:buClr>
                <a:schemeClr val="accent1"/>
              </a:buClr>
              <a:buSzPts val="1600"/>
              <a:buFont typeface="Arial"/>
              <a:buChar char="•"/>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0"/>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chemeClr val="dk2"/>
              </a:buClr>
              <a:buSzPts val="1800"/>
              <a:buChar char="•"/>
            </a:pPr>
            <a:r>
              <a:rPr lang="en" dirty="0"/>
              <a:t>You’ll have a copy of all the course materials shortly</a:t>
            </a:r>
            <a:endParaRPr dirty="0"/>
          </a:p>
          <a:p>
            <a:pPr marL="914400" lvl="1" indent="-330200" algn="l" rtl="0">
              <a:lnSpc>
                <a:spcPct val="90000"/>
              </a:lnSpc>
              <a:spcBef>
                <a:spcPts val="500"/>
              </a:spcBef>
              <a:spcAft>
                <a:spcPts val="0"/>
              </a:spcAft>
              <a:buSzPts val="1600"/>
              <a:buChar char="◦"/>
            </a:pPr>
            <a:r>
              <a:rPr lang="en-US" dirty="0"/>
              <a:t>Materials are accessible on </a:t>
            </a:r>
            <a:r>
              <a:rPr lang="en-US" b="1" dirty="0"/>
              <a:t>GitHub</a:t>
            </a:r>
          </a:p>
          <a:p>
            <a:pPr marL="914400" lvl="1" indent="-330200" algn="l" rtl="0">
              <a:lnSpc>
                <a:spcPct val="90000"/>
              </a:lnSpc>
              <a:spcBef>
                <a:spcPts val="500"/>
              </a:spcBef>
              <a:spcAft>
                <a:spcPts val="0"/>
              </a:spcAft>
              <a:buSzPts val="1600"/>
              <a:buChar char="◦"/>
            </a:pPr>
            <a:endParaRPr lang="en-US" dirty="0"/>
          </a:p>
          <a:p>
            <a:pPr indent="-330200">
              <a:spcBef>
                <a:spcPts val="500"/>
              </a:spcBef>
              <a:buSzPts val="1600"/>
              <a:buChar char="◦"/>
            </a:pPr>
            <a:r>
              <a:rPr lang="en-US" dirty="0"/>
              <a:t>Download includes slides, demos, and exercises</a:t>
            </a:r>
          </a:p>
          <a:p>
            <a:pPr marL="457200" lvl="0" indent="-342900" algn="l" rtl="0">
              <a:lnSpc>
                <a:spcPct val="90000"/>
              </a:lnSpc>
              <a:spcBef>
                <a:spcPts val="1000"/>
              </a:spcBef>
              <a:spcAft>
                <a:spcPts val="0"/>
              </a:spcAft>
              <a:buClr>
                <a:schemeClr val="dk2"/>
              </a:buClr>
              <a:buSzPts val="1800"/>
              <a:buChar char="•"/>
            </a:pPr>
            <a:endParaRPr lang="en" dirty="0"/>
          </a:p>
          <a:p>
            <a:pPr marL="457200" lvl="0" indent="-342900" algn="l" rtl="0">
              <a:lnSpc>
                <a:spcPct val="90000"/>
              </a:lnSpc>
              <a:spcBef>
                <a:spcPts val="1000"/>
              </a:spcBef>
              <a:spcAft>
                <a:spcPts val="0"/>
              </a:spcAft>
              <a:buClr>
                <a:schemeClr val="dk2"/>
              </a:buClr>
              <a:buSzPts val="1800"/>
              <a:buChar char="•"/>
            </a:pPr>
            <a:r>
              <a:rPr lang="en-US" dirty="0"/>
              <a:t>You’ll be following along as I introduce and demo new concepts before working through the exercises in small groups</a:t>
            </a:r>
          </a:p>
          <a:p>
            <a:pPr lvl="1" indent="-342900">
              <a:spcBef>
                <a:spcPts val="1000"/>
              </a:spcBef>
              <a:buSzPts val="1800"/>
              <a:buChar char="•"/>
            </a:pPr>
            <a:r>
              <a:rPr lang="en-US" dirty="0"/>
              <a:t>Use the examples in the provide demos directory to assist you</a:t>
            </a:r>
          </a:p>
          <a:p>
            <a:pPr lvl="1" indent="-342900">
              <a:spcBef>
                <a:spcPts val="1000"/>
              </a:spcBef>
              <a:buSzPts val="1800"/>
              <a:buChar char="•"/>
            </a:pPr>
            <a:r>
              <a:rPr lang="en-US" dirty="0"/>
              <a:t>I will also be coming through breakouts to offer support</a:t>
            </a:r>
          </a:p>
          <a:p>
            <a:pPr marL="457200" lvl="0" indent="-342900" algn="l" rtl="0">
              <a:lnSpc>
                <a:spcPct val="90000"/>
              </a:lnSpc>
              <a:spcBef>
                <a:spcPts val="1000"/>
              </a:spcBef>
              <a:spcAft>
                <a:spcPts val="0"/>
              </a:spcAft>
              <a:buClr>
                <a:schemeClr val="dk2"/>
              </a:buClr>
              <a:buSzPts val="1800"/>
              <a:buChar char="•"/>
            </a:pPr>
            <a:endParaRPr lang="en-US" dirty="0"/>
          </a:p>
        </p:txBody>
      </p:sp>
      <p:sp>
        <p:nvSpPr>
          <p:cNvPr id="458" name="Google Shape;458;p60"/>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 dirty="0"/>
              <a:t>How we’re going to work together</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1"/>
          <p:cNvSpPr txBox="1">
            <a:spLocks noGrp="1"/>
          </p:cNvSpPr>
          <p:nvPr>
            <p:ph type="body" idx="1"/>
          </p:nvPr>
        </p:nvSpPr>
        <p:spPr>
          <a:xfrm>
            <a:off x="5413676" y="1342525"/>
            <a:ext cx="2923800" cy="31230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chemeClr val="dk2"/>
              </a:buClr>
              <a:buSzPts val="1800"/>
              <a:buChar char="•"/>
            </a:pPr>
            <a:r>
              <a:rPr lang="en" dirty="0"/>
              <a:t>Job title?</a:t>
            </a:r>
            <a:endParaRPr dirty="0"/>
          </a:p>
          <a:p>
            <a:pPr marL="457200" lvl="0" indent="-342900" algn="l" rtl="0">
              <a:lnSpc>
                <a:spcPct val="90000"/>
              </a:lnSpc>
              <a:spcBef>
                <a:spcPts val="1000"/>
              </a:spcBef>
              <a:spcAft>
                <a:spcPts val="0"/>
              </a:spcAft>
              <a:buClr>
                <a:schemeClr val="dk2"/>
              </a:buClr>
              <a:buSzPts val="1800"/>
              <a:buChar char="•"/>
            </a:pPr>
            <a:r>
              <a:rPr lang="en" dirty="0"/>
              <a:t>Where are you based?</a:t>
            </a:r>
            <a:endParaRPr dirty="0"/>
          </a:p>
          <a:p>
            <a:pPr marL="457200" lvl="0" indent="-342900" algn="l" rtl="0">
              <a:lnSpc>
                <a:spcPct val="90000"/>
              </a:lnSpc>
              <a:spcBef>
                <a:spcPts val="1000"/>
              </a:spcBef>
              <a:spcAft>
                <a:spcPts val="0"/>
              </a:spcAft>
              <a:buClr>
                <a:schemeClr val="dk2"/>
              </a:buClr>
              <a:buSzPts val="1800"/>
              <a:buChar char="•"/>
            </a:pPr>
            <a:r>
              <a:rPr lang="en-US" dirty="0"/>
              <a:t>Any Node / JavaScript experience?</a:t>
            </a:r>
            <a:endParaRPr dirty="0"/>
          </a:p>
          <a:p>
            <a:pPr marL="457200" lvl="0" indent="-342900" algn="l" rtl="0">
              <a:lnSpc>
                <a:spcPct val="90000"/>
              </a:lnSpc>
              <a:spcBef>
                <a:spcPts val="1000"/>
              </a:spcBef>
              <a:spcAft>
                <a:spcPts val="0"/>
              </a:spcAft>
              <a:buClr>
                <a:schemeClr val="dk2"/>
              </a:buClr>
              <a:buSzPts val="1800"/>
              <a:buChar char="•"/>
            </a:pPr>
            <a:r>
              <a:rPr lang="en" dirty="0"/>
              <a:t>Some place you want to travel to </a:t>
            </a:r>
            <a:br>
              <a:rPr lang="en" dirty="0"/>
            </a:br>
            <a:r>
              <a:rPr lang="en" b="1" dirty="0"/>
              <a:t>OR</a:t>
            </a:r>
            <a:br>
              <a:rPr lang="en" dirty="0"/>
            </a:br>
            <a:r>
              <a:rPr lang="en" dirty="0"/>
              <a:t>S</a:t>
            </a:r>
            <a:r>
              <a:rPr lang="en-US" dirty="0"/>
              <a:t>o</a:t>
            </a:r>
            <a:r>
              <a:rPr lang="en" dirty="0"/>
              <a:t>me place you recently traveled to</a:t>
            </a:r>
            <a:endParaRPr dirty="0"/>
          </a:p>
        </p:txBody>
      </p:sp>
      <p:sp>
        <p:nvSpPr>
          <p:cNvPr id="464" name="Google Shape;464;p61"/>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2500"/>
              <a:buNone/>
            </a:pPr>
            <a:r>
              <a:rPr lang="en"/>
              <a:t>Student Instructions</a:t>
            </a:r>
            <a:endParaRPr/>
          </a:p>
        </p:txBody>
      </p:sp>
      <p:pic>
        <p:nvPicPr>
          <p:cNvPr id="465" name="Google Shape;465;p61"/>
          <p:cNvPicPr preferRelativeResize="0"/>
          <p:nvPr/>
        </p:nvPicPr>
        <p:blipFill rotWithShape="1">
          <a:blip r:embed="rId3">
            <a:alphaModFix/>
          </a:blip>
          <a:srcRect/>
          <a:stretch/>
        </p:blipFill>
        <p:spPr>
          <a:xfrm rot="300002">
            <a:off x="654935" y="-124945"/>
            <a:ext cx="4667834" cy="4629779"/>
          </a:xfrm>
          <a:prstGeom prst="rect">
            <a:avLst/>
          </a:prstGeom>
          <a:noFill/>
          <a:ln>
            <a:noFill/>
          </a:ln>
        </p:spPr>
      </p:pic>
      <p:sp>
        <p:nvSpPr>
          <p:cNvPr id="466" name="Google Shape;466;p61"/>
          <p:cNvSpPr txBox="1"/>
          <p:nvPr/>
        </p:nvSpPr>
        <p:spPr>
          <a:xfrm rot="360355">
            <a:off x="958466" y="3221891"/>
            <a:ext cx="3864094" cy="523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500"/>
              <a:buFont typeface="Montserrat ExtraBold"/>
              <a:buNone/>
            </a:pPr>
            <a:r>
              <a:rPr lang="en" sz="2500" b="1" i="0" u="none" strike="noStrike" cap="none" dirty="0">
                <a:solidFill>
                  <a:schemeClr val="dk1"/>
                </a:solidFill>
                <a:latin typeface="Montserrat ExtraBold"/>
                <a:ea typeface="Montserrat ExtraBold"/>
                <a:cs typeface="Montserrat ExtraBold"/>
                <a:sym typeface="Montserrat ExtraBold"/>
              </a:rPr>
              <a:t>Your name?</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2"/>
          <p:cNvSpPr txBox="1">
            <a:spLocks noGrp="1"/>
          </p:cNvSpPr>
          <p:nvPr>
            <p:ph type="title" idx="4294967295"/>
          </p:nvPr>
        </p:nvSpPr>
        <p:spPr>
          <a:xfrm>
            <a:off x="1448001" y="2458615"/>
            <a:ext cx="6603900" cy="760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 sz="2000" dirty="0">
                <a:solidFill>
                  <a:schemeClr val="accent1"/>
                </a:solidFill>
              </a:rPr>
              <a:t>If you have any additional questions, please ask!</a:t>
            </a:r>
            <a:endParaRPr sz="2000" b="1" dirty="0"/>
          </a:p>
        </p:txBody>
      </p:sp>
      <p:sp>
        <p:nvSpPr>
          <p:cNvPr id="472" name="Google Shape;472;p62"/>
          <p:cNvSpPr txBox="1">
            <a:spLocks noGrp="1"/>
          </p:cNvSpPr>
          <p:nvPr>
            <p:ph type="title" idx="4294967295"/>
          </p:nvPr>
        </p:nvSpPr>
        <p:spPr>
          <a:xfrm>
            <a:off x="1881150" y="1464415"/>
            <a:ext cx="5381700" cy="9942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4000"/>
              <a:buFont typeface="Montserrat SemiBold"/>
              <a:buNone/>
            </a:pPr>
            <a:r>
              <a:rPr lang="en" sz="4500" b="1" dirty="0">
                <a:solidFill>
                  <a:srgbClr val="E7005E"/>
                </a:solidFill>
                <a:latin typeface="Montserrat SemiBold"/>
                <a:ea typeface="Montserrat SemiBold"/>
                <a:cs typeface="Montserrat SemiBold"/>
                <a:sym typeface="Montserrat SemiBold"/>
              </a:rPr>
              <a:t>Thank you!</a:t>
            </a:r>
            <a:endParaRPr sz="4500" dirty="0">
              <a:solidFill>
                <a:srgbClr val="E7005E"/>
              </a:solidFill>
            </a:endParaRPr>
          </a:p>
        </p:txBody>
      </p:sp>
      <p:pic>
        <p:nvPicPr>
          <p:cNvPr id="473" name="Google Shape;473;p62"/>
          <p:cNvPicPr preferRelativeResize="0"/>
          <p:nvPr/>
        </p:nvPicPr>
        <p:blipFill rotWithShape="1">
          <a:blip r:embed="rId3">
            <a:alphaModFix/>
          </a:blip>
          <a:srcRect/>
          <a:stretch/>
        </p:blipFill>
        <p:spPr>
          <a:xfrm>
            <a:off x="3145259" y="3239700"/>
            <a:ext cx="2853482" cy="6723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6"/>
          <p:cNvSpPr txBox="1">
            <a:spLocks noGrp="1"/>
          </p:cNvSpPr>
          <p:nvPr>
            <p:ph type="title"/>
          </p:nvPr>
        </p:nvSpPr>
        <p:spPr>
          <a:xfrm>
            <a:off x="613809" y="2310150"/>
            <a:ext cx="2181300" cy="5232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800"/>
              <a:buNone/>
            </a:pPr>
            <a:r>
              <a:rPr lang="en" dirty="0"/>
              <a:t>What is </a:t>
            </a:r>
            <a:r>
              <a:rPr lang="en" dirty="0">
                <a:solidFill>
                  <a:schemeClr val="accent6"/>
                </a:solidFill>
              </a:rPr>
              <a:t>Node.js</a:t>
            </a:r>
            <a:r>
              <a:rPr lang="en" dirty="0"/>
              <a:t>?</a:t>
            </a:r>
            <a:endParaRPr dirty="0"/>
          </a:p>
        </p:txBody>
      </p:sp>
      <p:sp>
        <p:nvSpPr>
          <p:cNvPr id="502" name="Google Shape;502;p66"/>
          <p:cNvSpPr txBox="1">
            <a:spLocks noGrp="1"/>
          </p:cNvSpPr>
          <p:nvPr>
            <p:ph type="body" idx="1"/>
          </p:nvPr>
        </p:nvSpPr>
        <p:spPr>
          <a:xfrm>
            <a:off x="3644630" y="1115861"/>
            <a:ext cx="5161500" cy="2911800"/>
          </a:xfrm>
          <a:prstGeom prst="rect">
            <a:avLst/>
          </a:prstGeom>
          <a:noFill/>
          <a:ln>
            <a:noFill/>
          </a:ln>
        </p:spPr>
        <p:txBody>
          <a:bodyPr spcFirstLastPara="1" wrap="square" lIns="91425" tIns="45700" rIns="91425" bIns="45700" anchor="ctr" anchorCtr="0">
            <a:noAutofit/>
          </a:bodyPr>
          <a:lstStyle/>
          <a:p>
            <a:pPr marL="285750" indent="-285750"/>
            <a:r>
              <a:rPr lang="en-US" dirty="0"/>
              <a:t>JavaScript </a:t>
            </a:r>
            <a:r>
              <a:rPr lang="en-US" b="1" dirty="0"/>
              <a:t>cross-platform, open-source runtime</a:t>
            </a:r>
            <a:r>
              <a:rPr lang="en-US" dirty="0"/>
              <a:t> built on Chrome's V8 JavaScript engine</a:t>
            </a:r>
          </a:p>
          <a:p>
            <a:pPr marL="285750" indent="-285750"/>
            <a:r>
              <a:rPr lang="en-US" dirty="0"/>
              <a:t>Allows developers to use </a:t>
            </a:r>
            <a:r>
              <a:rPr lang="en-US" b="1" dirty="0"/>
              <a:t>JavaScript for server-side</a:t>
            </a:r>
            <a:r>
              <a:rPr lang="en-US" dirty="0"/>
              <a:t> scripting</a:t>
            </a:r>
          </a:p>
          <a:p>
            <a:pPr marL="285750" indent="-285750"/>
            <a:r>
              <a:rPr lang="en-US" dirty="0"/>
              <a:t>Designed to build </a:t>
            </a:r>
            <a:r>
              <a:rPr lang="en-US" b="1" dirty="0"/>
              <a:t>scalable network applications</a:t>
            </a:r>
            <a:endParaRPr b="1" dirty="0"/>
          </a:p>
        </p:txBody>
      </p:sp>
    </p:spTree>
    <p:extLst>
      <p:ext uri="{BB962C8B-B14F-4D97-AF65-F5344CB8AC3E}">
        <p14:creationId xmlns:p14="http://schemas.microsoft.com/office/powerpoint/2010/main" val="331093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6"/>
          <p:cNvSpPr txBox="1">
            <a:spLocks noGrp="1"/>
          </p:cNvSpPr>
          <p:nvPr>
            <p:ph type="title"/>
          </p:nvPr>
        </p:nvSpPr>
        <p:spPr>
          <a:xfrm>
            <a:off x="485030" y="2310150"/>
            <a:ext cx="2401293" cy="5232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800"/>
              <a:buNone/>
            </a:pPr>
            <a:r>
              <a:rPr lang="en" dirty="0"/>
              <a:t>What is </a:t>
            </a:r>
            <a:r>
              <a:rPr lang="en" dirty="0">
                <a:solidFill>
                  <a:schemeClr val="accent6"/>
                </a:solidFill>
              </a:rPr>
              <a:t>JavaScript</a:t>
            </a:r>
            <a:r>
              <a:rPr lang="en" dirty="0"/>
              <a:t>?</a:t>
            </a:r>
            <a:endParaRPr dirty="0"/>
          </a:p>
        </p:txBody>
      </p:sp>
      <p:sp>
        <p:nvSpPr>
          <p:cNvPr id="502" name="Google Shape;502;p66"/>
          <p:cNvSpPr txBox="1">
            <a:spLocks noGrp="1"/>
          </p:cNvSpPr>
          <p:nvPr>
            <p:ph type="body" idx="1"/>
          </p:nvPr>
        </p:nvSpPr>
        <p:spPr>
          <a:xfrm>
            <a:off x="3644630" y="1115861"/>
            <a:ext cx="5161500" cy="2911800"/>
          </a:xfrm>
          <a:prstGeom prst="rect">
            <a:avLst/>
          </a:prstGeom>
          <a:noFill/>
          <a:ln>
            <a:noFill/>
          </a:ln>
        </p:spPr>
        <p:txBody>
          <a:bodyPr spcFirstLastPara="1" wrap="square" lIns="91425" tIns="45700" rIns="91425" bIns="45700" anchor="ctr" anchorCtr="0">
            <a:noAutofit/>
          </a:bodyPr>
          <a:lstStyle/>
          <a:p>
            <a:pPr marL="285750" indent="-285750"/>
            <a:r>
              <a:rPr lang="en-US" dirty="0"/>
              <a:t>High-level, </a:t>
            </a:r>
            <a:r>
              <a:rPr lang="en-US" b="1" dirty="0"/>
              <a:t>dynamic, and interpreted </a:t>
            </a:r>
            <a:r>
              <a:rPr lang="en-US" dirty="0"/>
              <a:t>programming language used both </a:t>
            </a:r>
            <a:r>
              <a:rPr lang="en-US" b="1" dirty="0"/>
              <a:t>client-side</a:t>
            </a:r>
            <a:r>
              <a:rPr lang="en-US" dirty="0"/>
              <a:t> and </a:t>
            </a:r>
            <a:r>
              <a:rPr lang="en-US" b="1" dirty="0"/>
              <a:t>server-side</a:t>
            </a:r>
          </a:p>
          <a:p>
            <a:pPr marL="285750" indent="-285750"/>
            <a:r>
              <a:rPr lang="en-US" dirty="0"/>
              <a:t>Supports </a:t>
            </a:r>
            <a:r>
              <a:rPr lang="en-US" b="1" dirty="0"/>
              <a:t>event-driven</a:t>
            </a:r>
            <a:r>
              <a:rPr lang="en-US" dirty="0"/>
              <a:t>, </a:t>
            </a:r>
            <a:r>
              <a:rPr lang="en-US" b="1" dirty="0"/>
              <a:t>functional</a:t>
            </a:r>
            <a:r>
              <a:rPr lang="en-US" dirty="0"/>
              <a:t>, and </a:t>
            </a:r>
            <a:r>
              <a:rPr lang="en-US" b="1" dirty="0"/>
              <a:t>imperative</a:t>
            </a:r>
            <a:r>
              <a:rPr lang="en-US" dirty="0"/>
              <a:t> programming styles.</a:t>
            </a:r>
          </a:p>
          <a:p>
            <a:pPr marL="285750" indent="-285750"/>
            <a:r>
              <a:rPr lang="en-US" dirty="0"/>
              <a:t>Widely used for building </a:t>
            </a:r>
            <a:r>
              <a:rPr lang="en-US" b="1" dirty="0"/>
              <a:t>interactive websites</a:t>
            </a:r>
            <a:r>
              <a:rPr lang="en-US" dirty="0"/>
              <a:t>, with capabilities </a:t>
            </a:r>
            <a:r>
              <a:rPr lang="en-US" b="1" dirty="0"/>
              <a:t>expanded to server-side</a:t>
            </a:r>
            <a:r>
              <a:rPr lang="en-US" dirty="0"/>
              <a:t> </a:t>
            </a:r>
            <a:r>
              <a:rPr lang="en-US" b="1" dirty="0"/>
              <a:t>development</a:t>
            </a:r>
            <a:r>
              <a:rPr lang="en-US" dirty="0"/>
              <a:t> through environments like </a:t>
            </a:r>
            <a:r>
              <a:rPr lang="en-US" b="1" dirty="0"/>
              <a:t>Node.js</a:t>
            </a:r>
            <a:r>
              <a:rPr lang="en-US" dirty="0"/>
              <a:t>.</a:t>
            </a:r>
          </a:p>
        </p:txBody>
      </p:sp>
    </p:spTree>
    <p:extLst>
      <p:ext uri="{BB962C8B-B14F-4D97-AF65-F5344CB8AC3E}">
        <p14:creationId xmlns:p14="http://schemas.microsoft.com/office/powerpoint/2010/main" val="104152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6"/>
          <p:cNvSpPr txBox="1">
            <a:spLocks noGrp="1"/>
          </p:cNvSpPr>
          <p:nvPr>
            <p:ph type="title"/>
          </p:nvPr>
        </p:nvSpPr>
        <p:spPr>
          <a:xfrm>
            <a:off x="445274" y="2571750"/>
            <a:ext cx="2441050" cy="5232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800"/>
              <a:buNone/>
            </a:pPr>
            <a:r>
              <a:rPr lang="en" dirty="0"/>
              <a:t>What is a </a:t>
            </a:r>
            <a:r>
              <a:rPr lang="en" dirty="0">
                <a:solidFill>
                  <a:schemeClr val="accent6"/>
                </a:solidFill>
              </a:rPr>
              <a:t>scalable network application</a:t>
            </a:r>
            <a:r>
              <a:rPr lang="en" dirty="0"/>
              <a:t>?</a:t>
            </a:r>
            <a:endParaRPr dirty="0"/>
          </a:p>
        </p:txBody>
      </p:sp>
      <p:sp>
        <p:nvSpPr>
          <p:cNvPr id="502" name="Google Shape;502;p66"/>
          <p:cNvSpPr txBox="1">
            <a:spLocks noGrp="1"/>
          </p:cNvSpPr>
          <p:nvPr>
            <p:ph type="body" idx="1"/>
          </p:nvPr>
        </p:nvSpPr>
        <p:spPr>
          <a:xfrm>
            <a:off x="3644630" y="1115861"/>
            <a:ext cx="5161500" cy="2911800"/>
          </a:xfrm>
          <a:prstGeom prst="rect">
            <a:avLst/>
          </a:prstGeom>
          <a:noFill/>
          <a:ln>
            <a:noFill/>
          </a:ln>
        </p:spPr>
        <p:txBody>
          <a:bodyPr spcFirstLastPara="1" wrap="square" lIns="91425" tIns="45700" rIns="91425" bIns="45700" anchor="ctr" anchorCtr="0">
            <a:noAutofit/>
          </a:bodyPr>
          <a:lstStyle/>
          <a:p>
            <a:r>
              <a:rPr lang="en-US" dirty="0"/>
              <a:t>Designed to handle a growing amount of work by </a:t>
            </a:r>
            <a:r>
              <a:rPr lang="en-US" b="1" dirty="0"/>
              <a:t>adding resources </a:t>
            </a:r>
            <a:r>
              <a:rPr lang="en-US" dirty="0"/>
              <a:t>to the system</a:t>
            </a:r>
          </a:p>
          <a:p>
            <a:r>
              <a:rPr lang="en-US" dirty="0"/>
              <a:t>Efficiently manages </a:t>
            </a:r>
            <a:r>
              <a:rPr lang="en-US" b="1" dirty="0"/>
              <a:t>multiple simultaneous connections</a:t>
            </a:r>
            <a:r>
              <a:rPr lang="en-US" dirty="0"/>
              <a:t> with minimal overhead</a:t>
            </a:r>
          </a:p>
          <a:p>
            <a:r>
              <a:rPr lang="en-US" dirty="0"/>
              <a:t>Utilizes </a:t>
            </a:r>
            <a:r>
              <a:rPr lang="en-US" b="1" dirty="0"/>
              <a:t>non-blocking, event-driven architecture </a:t>
            </a:r>
            <a:r>
              <a:rPr lang="en-US" dirty="0"/>
              <a:t>to handle thousands of </a:t>
            </a:r>
            <a:r>
              <a:rPr lang="en-US" b="1" dirty="0"/>
              <a:t>concurrent connections</a:t>
            </a:r>
            <a:r>
              <a:rPr lang="en-US" dirty="0"/>
              <a:t> on a single server</a:t>
            </a:r>
          </a:p>
        </p:txBody>
      </p:sp>
    </p:spTree>
    <p:extLst>
      <p:ext uri="{BB962C8B-B14F-4D97-AF65-F5344CB8AC3E}">
        <p14:creationId xmlns:p14="http://schemas.microsoft.com/office/powerpoint/2010/main" val="185372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72"/>
          <p:cNvSpPr txBox="1">
            <a:spLocks noGrp="1"/>
          </p:cNvSpPr>
          <p:nvPr>
            <p:ph type="title"/>
          </p:nvPr>
        </p:nvSpPr>
        <p:spPr>
          <a:xfrm>
            <a:off x="371900" y="860425"/>
            <a:ext cx="2873100" cy="3164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3200"/>
              <a:buNone/>
            </a:pPr>
            <a:r>
              <a:rPr lang="en" dirty="0"/>
              <a:t>Time to get our hands dirty!</a:t>
            </a:r>
            <a:endParaRPr dirty="0"/>
          </a:p>
        </p:txBody>
      </p:sp>
      <p:pic>
        <p:nvPicPr>
          <p:cNvPr id="3" name="Picture 2" descr="A screenshot of a computer&#10;&#10;Description automatically generated">
            <a:extLst>
              <a:ext uri="{FF2B5EF4-FFF2-40B4-BE49-F238E27FC236}">
                <a16:creationId xmlns:a16="http://schemas.microsoft.com/office/drawing/2014/main" id="{02C03279-3F14-4A93-C185-C4B3168D1960}"/>
              </a:ext>
            </a:extLst>
          </p:cNvPr>
          <p:cNvPicPr>
            <a:picLocks noChangeAspect="1"/>
          </p:cNvPicPr>
          <p:nvPr/>
        </p:nvPicPr>
        <p:blipFill>
          <a:blip r:embed="rId3"/>
          <a:stretch>
            <a:fillRect/>
          </a:stretch>
        </p:blipFill>
        <p:spPr>
          <a:xfrm>
            <a:off x="4060947" y="633269"/>
            <a:ext cx="5734569" cy="3628629"/>
          </a:xfrm>
          <a:prstGeom prst="rect">
            <a:avLst/>
          </a:prstGeom>
        </p:spPr>
      </p:pic>
    </p:spTree>
    <p:extLst>
      <p:ext uri="{BB962C8B-B14F-4D97-AF65-F5344CB8AC3E}">
        <p14:creationId xmlns:p14="http://schemas.microsoft.com/office/powerpoint/2010/main" val="2210177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53"/>
        <p:cNvGrpSpPr/>
        <p:nvPr/>
      </p:nvGrpSpPr>
      <p:grpSpPr>
        <a:xfrm>
          <a:off x="0" y="0"/>
          <a:ext cx="0" cy="0"/>
          <a:chOff x="0" y="0"/>
          <a:chExt cx="0" cy="0"/>
        </a:xfrm>
      </p:grpSpPr>
      <p:sp>
        <p:nvSpPr>
          <p:cNvPr id="354" name="Google Shape;354;p51"/>
          <p:cNvSpPr txBox="1">
            <a:spLocks noGrp="1"/>
          </p:cNvSpPr>
          <p:nvPr>
            <p:ph type="title"/>
          </p:nvPr>
        </p:nvSpPr>
        <p:spPr>
          <a:xfrm>
            <a:off x="440082" y="1961515"/>
            <a:ext cx="6603900" cy="7608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5600"/>
              <a:buNone/>
            </a:pPr>
            <a:r>
              <a:rPr lang="en" dirty="0"/>
              <a:t>Introduction to Node.js</a:t>
            </a:r>
            <a:endParaRPr dirty="0"/>
          </a:p>
        </p:txBody>
      </p:sp>
      <p:sp>
        <p:nvSpPr>
          <p:cNvPr id="355" name="Google Shape;355;p51"/>
          <p:cNvSpPr txBox="1">
            <a:spLocks noGrp="1"/>
          </p:cNvSpPr>
          <p:nvPr>
            <p:ph type="subTitle" idx="1"/>
          </p:nvPr>
        </p:nvSpPr>
        <p:spPr>
          <a:xfrm>
            <a:off x="491123" y="2762089"/>
            <a:ext cx="4656900" cy="3912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1000"/>
              </a:spcBef>
              <a:spcAft>
                <a:spcPts val="0"/>
              </a:spcAft>
              <a:buSzPts val="1400"/>
              <a:buNone/>
            </a:pPr>
            <a:r>
              <a:rPr lang="en"/>
              <a:t>Welcome! </a:t>
            </a:r>
            <a:endParaRPr/>
          </a:p>
        </p:txBody>
      </p:sp>
      <p:sp>
        <p:nvSpPr>
          <p:cNvPr id="356" name="Google Shape;356;p51"/>
          <p:cNvSpPr txBox="1">
            <a:spLocks noGrp="1"/>
          </p:cNvSpPr>
          <p:nvPr>
            <p:ph type="body" idx="4294967295"/>
          </p:nvPr>
        </p:nvSpPr>
        <p:spPr>
          <a:xfrm>
            <a:off x="1861350" y="3775882"/>
            <a:ext cx="4339800" cy="274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200"/>
              <a:buNone/>
            </a:pPr>
            <a:r>
              <a:rPr lang="en-US" b="1" dirty="0">
                <a:solidFill>
                  <a:schemeClr val="accent1"/>
                </a:solidFill>
              </a:rPr>
              <a:t>Tim Kellogg</a:t>
            </a:r>
            <a:endParaRPr b="1" dirty="0">
              <a:solidFill>
                <a:schemeClr val="accent1"/>
              </a:solidFill>
            </a:endParaRPr>
          </a:p>
          <a:p>
            <a:pPr marL="0" lvl="0" indent="0" algn="l" rtl="0">
              <a:lnSpc>
                <a:spcPct val="90000"/>
              </a:lnSpc>
              <a:spcBef>
                <a:spcPts val="0"/>
              </a:spcBef>
              <a:spcAft>
                <a:spcPts val="0"/>
              </a:spcAft>
              <a:buClr>
                <a:schemeClr val="lt1"/>
              </a:buClr>
              <a:buSzPts val="1200"/>
              <a:buNone/>
            </a:pPr>
            <a:endParaRPr b="1" dirty="0">
              <a:solidFill>
                <a:schemeClr val="accent6"/>
              </a:solidFill>
            </a:endParaRPr>
          </a:p>
        </p:txBody>
      </p:sp>
      <p:sp>
        <p:nvSpPr>
          <p:cNvPr id="357" name="Google Shape;357;p51"/>
          <p:cNvSpPr txBox="1">
            <a:spLocks noGrp="1"/>
          </p:cNvSpPr>
          <p:nvPr>
            <p:ph type="body" idx="4294967295"/>
          </p:nvPr>
        </p:nvSpPr>
        <p:spPr>
          <a:xfrm>
            <a:off x="1861350" y="4050382"/>
            <a:ext cx="4339800" cy="274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200"/>
              <a:buNone/>
            </a:pPr>
            <a:r>
              <a:rPr lang="en" sz="1400" dirty="0"/>
              <a:t>Senior Instructor, Pluralsight</a:t>
            </a:r>
            <a:endParaRPr sz="1400" dirty="0"/>
          </a:p>
          <a:p>
            <a:pPr marL="0" lvl="0" indent="0" algn="l" rtl="0">
              <a:lnSpc>
                <a:spcPct val="90000"/>
              </a:lnSpc>
              <a:spcBef>
                <a:spcPts val="0"/>
              </a:spcBef>
              <a:spcAft>
                <a:spcPts val="0"/>
              </a:spcAft>
              <a:buClr>
                <a:schemeClr val="lt1"/>
              </a:buClr>
              <a:buSzPts val="1200"/>
              <a:buNone/>
            </a:pPr>
            <a:endParaRPr sz="1400" dirty="0"/>
          </a:p>
        </p:txBody>
      </p:sp>
      <p:sp>
        <p:nvSpPr>
          <p:cNvPr id="358" name="Google Shape;358;p51"/>
          <p:cNvSpPr/>
          <p:nvPr/>
        </p:nvSpPr>
        <p:spPr>
          <a:xfrm>
            <a:off x="491125" y="3488225"/>
            <a:ext cx="1122000" cy="1109100"/>
          </a:xfrm>
          <a:prstGeom prst="ellipse">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9" name="Google Shape;359;p51" descr="CTF_Display_AbstractIdeas_BL_Biometric_Reader.png"/>
          <p:cNvPicPr preferRelativeResize="0"/>
          <p:nvPr/>
        </p:nvPicPr>
        <p:blipFill rotWithShape="1">
          <a:blip r:embed="rId3">
            <a:alphaModFix/>
          </a:blip>
          <a:srcRect/>
          <a:stretch/>
        </p:blipFill>
        <p:spPr>
          <a:xfrm>
            <a:off x="491117" y="3481781"/>
            <a:ext cx="1122000" cy="1122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body" idx="1"/>
          </p:nvPr>
        </p:nvSpPr>
        <p:spPr>
          <a:xfrm>
            <a:off x="5110842" y="1342525"/>
            <a:ext cx="3517938" cy="312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 dirty="0"/>
              <a:t>About Me: </a:t>
            </a:r>
            <a:endParaRPr dirty="0"/>
          </a:p>
          <a:p>
            <a:pPr marL="285750" lvl="0" indent="-285750" algn="l" rtl="0">
              <a:lnSpc>
                <a:spcPct val="90000"/>
              </a:lnSpc>
              <a:spcBef>
                <a:spcPts val="1000"/>
              </a:spcBef>
              <a:spcAft>
                <a:spcPts val="0"/>
              </a:spcAft>
              <a:buSzPts val="1800"/>
              <a:buChar char="•"/>
            </a:pPr>
            <a:r>
              <a:rPr lang="en-US" sz="1400" dirty="0"/>
              <a:t>Senior Instructor @ </a:t>
            </a:r>
            <a:r>
              <a:rPr lang="en-US" sz="1400" b="1" dirty="0"/>
              <a:t>Pluralsight</a:t>
            </a:r>
          </a:p>
          <a:p>
            <a:pPr marL="285750" lvl="0" indent="-285750" algn="l" rtl="0">
              <a:lnSpc>
                <a:spcPct val="90000"/>
              </a:lnSpc>
              <a:spcBef>
                <a:spcPts val="1000"/>
              </a:spcBef>
              <a:spcAft>
                <a:spcPts val="0"/>
              </a:spcAft>
              <a:buSzPts val="1800"/>
              <a:buChar char="•"/>
            </a:pPr>
            <a:r>
              <a:rPr lang="en-US" sz="1400" dirty="0"/>
              <a:t>Teaches </a:t>
            </a:r>
            <a:r>
              <a:rPr lang="en-US" sz="1400" b="1" dirty="0"/>
              <a:t>Full Stack Development</a:t>
            </a:r>
          </a:p>
          <a:p>
            <a:pPr marL="742950" lvl="1" indent="-285750">
              <a:spcBef>
                <a:spcPts val="1000"/>
              </a:spcBef>
              <a:buSzPts val="1800"/>
              <a:buChar char="•"/>
            </a:pPr>
            <a:r>
              <a:rPr lang="en-US" sz="1400" dirty="0"/>
              <a:t>JavaScript / React</a:t>
            </a:r>
          </a:p>
          <a:p>
            <a:pPr marL="742950" lvl="1" indent="-285750">
              <a:spcBef>
                <a:spcPts val="1000"/>
              </a:spcBef>
              <a:buSzPts val="1800"/>
              <a:buChar char="•"/>
            </a:pPr>
            <a:r>
              <a:rPr lang="en-US" sz="1400" dirty="0"/>
              <a:t>Node.js</a:t>
            </a:r>
          </a:p>
          <a:p>
            <a:pPr marL="742950" lvl="1" indent="-285750">
              <a:spcBef>
                <a:spcPts val="1000"/>
              </a:spcBef>
              <a:buSzPts val="1800"/>
              <a:buChar char="•"/>
            </a:pPr>
            <a:r>
              <a:rPr lang="en-US" sz="1400" dirty="0"/>
              <a:t>SQL + MongoDB</a:t>
            </a:r>
          </a:p>
          <a:p>
            <a:pPr marL="285750" lvl="0" indent="-285750" algn="l" rtl="0">
              <a:lnSpc>
                <a:spcPct val="90000"/>
              </a:lnSpc>
              <a:spcBef>
                <a:spcPts val="1000"/>
              </a:spcBef>
              <a:spcAft>
                <a:spcPts val="0"/>
              </a:spcAft>
              <a:buSzPts val="1800"/>
              <a:buChar char="•"/>
            </a:pPr>
            <a:r>
              <a:rPr lang="en-US" sz="1400" dirty="0"/>
              <a:t>Lives in </a:t>
            </a:r>
            <a:r>
              <a:rPr lang="en-US" sz="1400" b="1" dirty="0"/>
              <a:t>Cleveland, OH (USA)</a:t>
            </a:r>
            <a:endParaRPr sz="1400" b="1" dirty="0"/>
          </a:p>
          <a:p>
            <a:pPr marL="285750" lvl="0" indent="-285750" algn="l" rtl="0">
              <a:lnSpc>
                <a:spcPct val="90000"/>
              </a:lnSpc>
              <a:spcBef>
                <a:spcPts val="1000"/>
              </a:spcBef>
              <a:spcAft>
                <a:spcPts val="0"/>
              </a:spcAft>
              <a:buSzPts val="1800"/>
              <a:buChar char="•"/>
            </a:pPr>
            <a:r>
              <a:rPr lang="en-US" sz="1400" dirty="0"/>
              <a:t>Loves to </a:t>
            </a:r>
            <a:r>
              <a:rPr lang="en-US" sz="1400" b="1" dirty="0"/>
              <a:t>travel</a:t>
            </a:r>
            <a:endParaRPr sz="1400" b="1" dirty="0"/>
          </a:p>
          <a:p>
            <a:pPr marL="285750" lvl="0" indent="-285750" algn="l" rtl="0">
              <a:lnSpc>
                <a:spcPct val="90000"/>
              </a:lnSpc>
              <a:spcBef>
                <a:spcPts val="1000"/>
              </a:spcBef>
              <a:spcAft>
                <a:spcPts val="0"/>
              </a:spcAft>
              <a:buSzPts val="1800"/>
              <a:buChar char="•"/>
            </a:pPr>
            <a:r>
              <a:rPr lang="en" sz="1400" dirty="0"/>
              <a:t>Loves to </a:t>
            </a:r>
            <a:r>
              <a:rPr lang="en" sz="1400" b="1" dirty="0"/>
              <a:t>exercise</a:t>
            </a:r>
            <a:endParaRPr sz="1400" b="1" dirty="0"/>
          </a:p>
        </p:txBody>
      </p:sp>
      <p:pic>
        <p:nvPicPr>
          <p:cNvPr id="365" name="Google Shape;365;p52"/>
          <p:cNvPicPr preferRelativeResize="0"/>
          <p:nvPr/>
        </p:nvPicPr>
        <p:blipFill rotWithShape="1">
          <a:blip r:embed="rId3">
            <a:alphaModFix/>
          </a:blip>
          <a:srcRect/>
          <a:stretch/>
        </p:blipFill>
        <p:spPr>
          <a:xfrm rot="300002">
            <a:off x="433948" y="-545310"/>
            <a:ext cx="4697753" cy="5026313"/>
          </a:xfrm>
          <a:prstGeom prst="rect">
            <a:avLst/>
          </a:prstGeom>
          <a:noFill/>
          <a:ln>
            <a:noFill/>
          </a:ln>
        </p:spPr>
      </p:pic>
      <p:sp>
        <p:nvSpPr>
          <p:cNvPr id="366" name="Google Shape;366;p52"/>
          <p:cNvSpPr txBox="1">
            <a:spLocks noGrp="1"/>
          </p:cNvSpPr>
          <p:nvPr>
            <p:ph type="title"/>
          </p:nvPr>
        </p:nvSpPr>
        <p:spPr>
          <a:xfrm rot="332003">
            <a:off x="876939" y="2924760"/>
            <a:ext cx="3384873" cy="83081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2500"/>
              <a:buNone/>
            </a:pPr>
            <a:r>
              <a:rPr lang="en" dirty="0"/>
              <a:t>Tim Kellogg</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58"/>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 dirty="0"/>
              <a:t>Japan!</a:t>
            </a:r>
            <a:endParaRPr dirty="0"/>
          </a:p>
        </p:txBody>
      </p:sp>
      <p:pic>
        <p:nvPicPr>
          <p:cNvPr id="5" name="Picture 4" descr="A group of people walking under a wooden structure&#10;&#10;Description automatically generated with medium confidence">
            <a:extLst>
              <a:ext uri="{FF2B5EF4-FFF2-40B4-BE49-F238E27FC236}">
                <a16:creationId xmlns:a16="http://schemas.microsoft.com/office/drawing/2014/main" id="{378AF3EA-96F3-BD04-C947-079D8D12012A}"/>
              </a:ext>
            </a:extLst>
          </p:cNvPr>
          <p:cNvPicPr>
            <a:picLocks noChangeAspect="1"/>
          </p:cNvPicPr>
          <p:nvPr/>
        </p:nvPicPr>
        <p:blipFill>
          <a:blip r:embed="rId3"/>
          <a:stretch>
            <a:fillRect/>
          </a:stretch>
        </p:blipFill>
        <p:spPr>
          <a:xfrm>
            <a:off x="4689262" y="1191126"/>
            <a:ext cx="4141872" cy="2761248"/>
          </a:xfrm>
          <a:prstGeom prst="rect">
            <a:avLst/>
          </a:prstGeom>
        </p:spPr>
      </p:pic>
      <p:pic>
        <p:nvPicPr>
          <p:cNvPr id="7" name="Picture 6" descr="A crowd of people walking in a street&#10;&#10;Description automatically generated">
            <a:extLst>
              <a:ext uri="{FF2B5EF4-FFF2-40B4-BE49-F238E27FC236}">
                <a16:creationId xmlns:a16="http://schemas.microsoft.com/office/drawing/2014/main" id="{7C488039-71C9-17D7-E187-49B4D9BD2598}"/>
              </a:ext>
            </a:extLst>
          </p:cNvPr>
          <p:cNvPicPr>
            <a:picLocks noChangeAspect="1"/>
          </p:cNvPicPr>
          <p:nvPr/>
        </p:nvPicPr>
        <p:blipFill>
          <a:blip r:embed="rId4"/>
          <a:stretch>
            <a:fillRect/>
          </a:stretch>
        </p:blipFill>
        <p:spPr>
          <a:xfrm>
            <a:off x="312866" y="1191126"/>
            <a:ext cx="4141873" cy="2761249"/>
          </a:xfrm>
          <a:prstGeom prst="rect">
            <a:avLst/>
          </a:prstGeom>
        </p:spPr>
      </p:pic>
    </p:spTree>
    <p:extLst>
      <p:ext uri="{BB962C8B-B14F-4D97-AF65-F5344CB8AC3E}">
        <p14:creationId xmlns:p14="http://schemas.microsoft.com/office/powerpoint/2010/main" val="142223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3"/>
          <p:cNvSpPr txBox="1">
            <a:spLocks noGrp="1"/>
          </p:cNvSpPr>
          <p:nvPr>
            <p:ph type="body" idx="1"/>
          </p:nvPr>
        </p:nvSpPr>
        <p:spPr>
          <a:xfrm>
            <a:off x="913200" y="1342524"/>
            <a:ext cx="7289100" cy="331693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 sz="1600" b="1" dirty="0">
                <a:solidFill>
                  <a:schemeClr val="accent1"/>
                </a:solidFill>
              </a:rPr>
              <a:t>This course assumes you</a:t>
            </a:r>
            <a:endParaRPr dirty="0"/>
          </a:p>
          <a:p>
            <a:pPr marL="285750" lvl="0" indent="-285750" algn="l" rtl="0">
              <a:lnSpc>
                <a:spcPct val="90000"/>
              </a:lnSpc>
              <a:spcBef>
                <a:spcPts val="1000"/>
              </a:spcBef>
              <a:spcAft>
                <a:spcPts val="0"/>
              </a:spcAft>
              <a:buSzPts val="1800"/>
              <a:buChar char="•"/>
            </a:pPr>
            <a:r>
              <a:rPr lang="en" sz="1600" dirty="0"/>
              <a:t>Have never taken a formal course in Node.js and know little or nothing about the language</a:t>
            </a:r>
          </a:p>
          <a:p>
            <a:pPr marL="285750" lvl="0" indent="-285750" algn="l" rtl="0">
              <a:lnSpc>
                <a:spcPct val="90000"/>
              </a:lnSpc>
              <a:spcBef>
                <a:spcPts val="1000"/>
              </a:spcBef>
              <a:spcAft>
                <a:spcPts val="0"/>
              </a:spcAft>
              <a:buSzPts val="1800"/>
              <a:buChar char="•"/>
            </a:pPr>
            <a:r>
              <a:rPr lang="en" sz="1600" dirty="0"/>
              <a:t>Have a desire to learn about Node.js and how to work with web servers</a:t>
            </a:r>
            <a:endParaRPr dirty="0"/>
          </a:p>
          <a:p>
            <a:pPr marL="0" lvl="0" indent="0" algn="l" rtl="0">
              <a:lnSpc>
                <a:spcPct val="90000"/>
              </a:lnSpc>
              <a:spcBef>
                <a:spcPts val="1000"/>
              </a:spcBef>
              <a:spcAft>
                <a:spcPts val="0"/>
              </a:spcAft>
              <a:buSzPts val="1800"/>
              <a:buNone/>
            </a:pPr>
            <a:r>
              <a:rPr lang="en" sz="1600" b="1" dirty="0">
                <a:solidFill>
                  <a:schemeClr val="accent1"/>
                </a:solidFill>
              </a:rPr>
              <a:t>Please note:</a:t>
            </a:r>
            <a:endParaRPr dirty="0"/>
          </a:p>
          <a:p>
            <a:pPr marL="0" lvl="0" indent="0" algn="l" rtl="0">
              <a:lnSpc>
                <a:spcPct val="90000"/>
              </a:lnSpc>
              <a:spcBef>
                <a:spcPts val="1000"/>
              </a:spcBef>
              <a:spcAft>
                <a:spcPts val="0"/>
              </a:spcAft>
              <a:buSzPts val="1800"/>
              <a:buNone/>
            </a:pPr>
            <a:r>
              <a:rPr lang="en-US" sz="1600" dirty="0"/>
              <a:t>If you have prior experience with Node.js or building web servers, this course may cover familiar topics, but it can still be a valuable refresher.</a:t>
            </a:r>
          </a:p>
          <a:p>
            <a:pPr marL="0" lvl="0" indent="0" algn="l" rtl="0">
              <a:lnSpc>
                <a:spcPct val="90000"/>
              </a:lnSpc>
              <a:spcBef>
                <a:spcPts val="1000"/>
              </a:spcBef>
              <a:spcAft>
                <a:spcPts val="0"/>
              </a:spcAft>
              <a:buSzPts val="1800"/>
              <a:buNone/>
            </a:pPr>
            <a:endParaRPr lang="en-US" sz="1600" dirty="0"/>
          </a:p>
          <a:p>
            <a:pPr marL="0" lvl="0" indent="0" algn="l" rtl="0">
              <a:lnSpc>
                <a:spcPct val="90000"/>
              </a:lnSpc>
              <a:spcBef>
                <a:spcPts val="1000"/>
              </a:spcBef>
              <a:spcAft>
                <a:spcPts val="0"/>
              </a:spcAft>
              <a:buSzPts val="1800"/>
              <a:buNone/>
            </a:pPr>
            <a:r>
              <a:rPr lang="en-US" sz="1600" b="1" dirty="0">
                <a:solidFill>
                  <a:schemeClr val="accent1"/>
                </a:solidFill>
              </a:rPr>
              <a:t>If you think you may be in the wrong place, please chat me so we can get you to the right resource!</a:t>
            </a:r>
            <a:endParaRPr lang="en-US" dirty="0"/>
          </a:p>
        </p:txBody>
      </p:sp>
      <p:sp>
        <p:nvSpPr>
          <p:cNvPr id="372" name="Google Shape;372;p53"/>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None/>
            </a:pPr>
            <a:r>
              <a:rPr lang="en"/>
              <a:t>Prerequisites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4"/>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p>
            <a:r>
              <a:rPr lang="en-US" b="1" dirty="0"/>
              <a:t>To streamline full-stack development</a:t>
            </a:r>
            <a:r>
              <a:rPr lang="en-US" dirty="0"/>
              <a:t>: Use the same language for both client and server sides</a:t>
            </a:r>
          </a:p>
          <a:p>
            <a:r>
              <a:rPr lang="en-US" b="1" dirty="0"/>
              <a:t>To build high-performance applications</a:t>
            </a:r>
            <a:r>
              <a:rPr lang="en-US" dirty="0"/>
              <a:t>: Exploit its non-blocking, event-driven architecture for scalable solutions</a:t>
            </a:r>
          </a:p>
          <a:p>
            <a:r>
              <a:rPr lang="en-US" b="1" dirty="0"/>
              <a:t>To access a vast library of modules</a:t>
            </a:r>
            <a:r>
              <a:rPr lang="en-US" dirty="0"/>
              <a:t>: Take advantage of the extensive </a:t>
            </a:r>
            <a:r>
              <a:rPr lang="en-US" dirty="0" err="1"/>
              <a:t>npm</a:t>
            </a:r>
            <a:r>
              <a:rPr lang="en-US" dirty="0"/>
              <a:t> ecosystem to enhance development</a:t>
            </a:r>
          </a:p>
        </p:txBody>
      </p:sp>
      <p:sp>
        <p:nvSpPr>
          <p:cNvPr id="378" name="Google Shape;378;p54"/>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None/>
            </a:pPr>
            <a:r>
              <a:rPr lang="en" dirty="0"/>
              <a:t>Why study this subject?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5"/>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
              <a:t>We teach over 400 technology topics.</a:t>
            </a:r>
            <a:endParaRPr/>
          </a:p>
        </p:txBody>
      </p:sp>
      <p:grpSp>
        <p:nvGrpSpPr>
          <p:cNvPr id="384" name="Google Shape;384;p55"/>
          <p:cNvGrpSpPr/>
          <p:nvPr/>
        </p:nvGrpSpPr>
        <p:grpSpPr>
          <a:xfrm>
            <a:off x="298587" y="3522831"/>
            <a:ext cx="8321882" cy="492162"/>
            <a:chOff x="350200" y="3529244"/>
            <a:chExt cx="8321882" cy="492162"/>
          </a:xfrm>
        </p:grpSpPr>
        <p:pic>
          <p:nvPicPr>
            <p:cNvPr id="385" name="Google Shape;385;p55"/>
            <p:cNvPicPr preferRelativeResize="0"/>
            <p:nvPr/>
          </p:nvPicPr>
          <p:blipFill rotWithShape="1">
            <a:blip r:embed="rId3">
              <a:alphaModFix/>
            </a:blip>
            <a:srcRect/>
            <a:stretch/>
          </p:blipFill>
          <p:spPr>
            <a:xfrm>
              <a:off x="350200" y="3546725"/>
              <a:ext cx="870347" cy="457200"/>
            </a:xfrm>
            <a:prstGeom prst="rect">
              <a:avLst/>
            </a:prstGeom>
            <a:noFill/>
            <a:ln>
              <a:noFill/>
            </a:ln>
          </p:spPr>
        </p:pic>
        <p:pic>
          <p:nvPicPr>
            <p:cNvPr id="386" name="Google Shape;386;p55"/>
            <p:cNvPicPr preferRelativeResize="0"/>
            <p:nvPr/>
          </p:nvPicPr>
          <p:blipFill rotWithShape="1">
            <a:blip r:embed="rId4">
              <a:alphaModFix/>
            </a:blip>
            <a:srcRect/>
            <a:stretch/>
          </p:blipFill>
          <p:spPr>
            <a:xfrm>
              <a:off x="1813870" y="3583804"/>
              <a:ext cx="392949" cy="383041"/>
            </a:xfrm>
            <a:prstGeom prst="rect">
              <a:avLst/>
            </a:prstGeom>
            <a:noFill/>
            <a:ln>
              <a:noFill/>
            </a:ln>
          </p:spPr>
        </p:pic>
        <p:pic>
          <p:nvPicPr>
            <p:cNvPr id="387" name="Google Shape;387;p55"/>
            <p:cNvPicPr preferRelativeResize="0"/>
            <p:nvPr/>
          </p:nvPicPr>
          <p:blipFill rotWithShape="1">
            <a:blip r:embed="rId5">
              <a:alphaModFix/>
            </a:blip>
            <a:srcRect/>
            <a:stretch/>
          </p:blipFill>
          <p:spPr>
            <a:xfrm>
              <a:off x="2800144" y="3546725"/>
              <a:ext cx="834293" cy="457200"/>
            </a:xfrm>
            <a:prstGeom prst="rect">
              <a:avLst/>
            </a:prstGeom>
            <a:noFill/>
            <a:ln>
              <a:noFill/>
            </a:ln>
          </p:spPr>
        </p:pic>
        <p:pic>
          <p:nvPicPr>
            <p:cNvPr id="388" name="Google Shape;388;p55"/>
            <p:cNvPicPr preferRelativeResize="0"/>
            <p:nvPr/>
          </p:nvPicPr>
          <p:blipFill rotWithShape="1">
            <a:blip r:embed="rId6">
              <a:alphaModFix/>
            </a:blip>
            <a:srcRect l="13234" t="13382" r="13527" b="34484"/>
            <a:stretch/>
          </p:blipFill>
          <p:spPr>
            <a:xfrm>
              <a:off x="4227760" y="3529244"/>
              <a:ext cx="685800" cy="492162"/>
            </a:xfrm>
            <a:prstGeom prst="rect">
              <a:avLst/>
            </a:prstGeom>
            <a:noFill/>
            <a:ln>
              <a:noFill/>
            </a:ln>
          </p:spPr>
        </p:pic>
        <p:pic>
          <p:nvPicPr>
            <p:cNvPr id="389" name="Google Shape;389;p55"/>
            <p:cNvPicPr preferRelativeResize="0"/>
            <p:nvPr/>
          </p:nvPicPr>
          <p:blipFill rotWithShape="1">
            <a:blip r:embed="rId7">
              <a:alphaModFix/>
            </a:blip>
            <a:srcRect/>
            <a:stretch/>
          </p:blipFill>
          <p:spPr>
            <a:xfrm>
              <a:off x="5506884" y="3592445"/>
              <a:ext cx="598104" cy="365760"/>
            </a:xfrm>
            <a:prstGeom prst="rect">
              <a:avLst/>
            </a:prstGeom>
            <a:noFill/>
            <a:ln>
              <a:noFill/>
            </a:ln>
          </p:spPr>
        </p:pic>
        <p:pic>
          <p:nvPicPr>
            <p:cNvPr id="390" name="Google Shape;390;p55"/>
            <p:cNvPicPr preferRelativeResize="0"/>
            <p:nvPr/>
          </p:nvPicPr>
          <p:blipFill rotWithShape="1">
            <a:blip r:embed="rId8">
              <a:alphaModFix/>
            </a:blip>
            <a:srcRect/>
            <a:stretch/>
          </p:blipFill>
          <p:spPr>
            <a:xfrm>
              <a:off x="6698312" y="3638165"/>
              <a:ext cx="630937" cy="274319"/>
            </a:xfrm>
            <a:prstGeom prst="rect">
              <a:avLst/>
            </a:prstGeom>
            <a:noFill/>
            <a:ln>
              <a:noFill/>
            </a:ln>
          </p:spPr>
        </p:pic>
        <p:pic>
          <p:nvPicPr>
            <p:cNvPr id="391" name="Google Shape;391;p55"/>
            <p:cNvPicPr preferRelativeResize="0"/>
            <p:nvPr/>
          </p:nvPicPr>
          <p:blipFill rotWithShape="1">
            <a:blip r:embed="rId9">
              <a:alphaModFix/>
            </a:blip>
            <a:srcRect/>
            <a:stretch/>
          </p:blipFill>
          <p:spPr>
            <a:xfrm>
              <a:off x="7922573" y="3592445"/>
              <a:ext cx="749509" cy="365760"/>
            </a:xfrm>
            <a:prstGeom prst="rect">
              <a:avLst/>
            </a:prstGeom>
            <a:noFill/>
            <a:ln>
              <a:noFill/>
            </a:ln>
          </p:spPr>
        </p:pic>
      </p:grpSp>
      <p:grpSp>
        <p:nvGrpSpPr>
          <p:cNvPr id="392" name="Google Shape;392;p55"/>
          <p:cNvGrpSpPr/>
          <p:nvPr/>
        </p:nvGrpSpPr>
        <p:grpSpPr>
          <a:xfrm>
            <a:off x="350362" y="1243520"/>
            <a:ext cx="8160331" cy="461249"/>
            <a:chOff x="586591" y="1357863"/>
            <a:chExt cx="8160331" cy="461249"/>
          </a:xfrm>
        </p:grpSpPr>
        <p:pic>
          <p:nvPicPr>
            <p:cNvPr id="393" name="Google Shape;393;p55"/>
            <p:cNvPicPr preferRelativeResize="0"/>
            <p:nvPr/>
          </p:nvPicPr>
          <p:blipFill rotWithShape="1">
            <a:blip r:embed="rId10">
              <a:alphaModFix/>
            </a:blip>
            <a:srcRect/>
            <a:stretch/>
          </p:blipFill>
          <p:spPr>
            <a:xfrm>
              <a:off x="586591" y="1359888"/>
              <a:ext cx="397565" cy="457200"/>
            </a:xfrm>
            <a:prstGeom prst="rect">
              <a:avLst/>
            </a:prstGeom>
            <a:noFill/>
            <a:ln>
              <a:noFill/>
            </a:ln>
          </p:spPr>
        </p:pic>
        <p:pic>
          <p:nvPicPr>
            <p:cNvPr id="394" name="Google Shape;394;p55"/>
            <p:cNvPicPr preferRelativeResize="0"/>
            <p:nvPr/>
          </p:nvPicPr>
          <p:blipFill rotWithShape="1">
            <a:blip r:embed="rId11">
              <a:alphaModFix/>
            </a:blip>
            <a:srcRect/>
            <a:stretch/>
          </p:blipFill>
          <p:spPr>
            <a:xfrm>
              <a:off x="1440667" y="1359888"/>
              <a:ext cx="914399" cy="457200"/>
            </a:xfrm>
            <a:prstGeom prst="rect">
              <a:avLst/>
            </a:prstGeom>
            <a:noFill/>
            <a:ln>
              <a:noFill/>
            </a:ln>
          </p:spPr>
        </p:pic>
        <p:pic>
          <p:nvPicPr>
            <p:cNvPr id="395" name="Google Shape;395;p55"/>
            <p:cNvPicPr preferRelativeResize="0"/>
            <p:nvPr/>
          </p:nvPicPr>
          <p:blipFill rotWithShape="1">
            <a:blip r:embed="rId12">
              <a:alphaModFix/>
            </a:blip>
            <a:srcRect/>
            <a:stretch/>
          </p:blipFill>
          <p:spPr>
            <a:xfrm>
              <a:off x="2811578" y="1403431"/>
              <a:ext cx="914400" cy="370115"/>
            </a:xfrm>
            <a:prstGeom prst="rect">
              <a:avLst/>
            </a:prstGeom>
            <a:noFill/>
            <a:ln>
              <a:noFill/>
            </a:ln>
          </p:spPr>
        </p:pic>
        <p:pic>
          <p:nvPicPr>
            <p:cNvPr id="396" name="Google Shape;396;p55"/>
            <p:cNvPicPr preferRelativeResize="0"/>
            <p:nvPr/>
          </p:nvPicPr>
          <p:blipFill rotWithShape="1">
            <a:blip r:embed="rId13">
              <a:alphaModFix/>
            </a:blip>
            <a:srcRect/>
            <a:stretch/>
          </p:blipFill>
          <p:spPr>
            <a:xfrm>
              <a:off x="4182489" y="1357863"/>
              <a:ext cx="392950" cy="461249"/>
            </a:xfrm>
            <a:prstGeom prst="rect">
              <a:avLst/>
            </a:prstGeom>
            <a:noFill/>
            <a:ln>
              <a:noFill/>
            </a:ln>
          </p:spPr>
        </p:pic>
        <p:pic>
          <p:nvPicPr>
            <p:cNvPr id="397" name="Google Shape;397;p55"/>
            <p:cNvPicPr preferRelativeResize="0"/>
            <p:nvPr/>
          </p:nvPicPr>
          <p:blipFill rotWithShape="1">
            <a:blip r:embed="rId14">
              <a:alphaModFix/>
            </a:blip>
            <a:srcRect/>
            <a:stretch/>
          </p:blipFill>
          <p:spPr>
            <a:xfrm>
              <a:off x="5031951" y="1467064"/>
              <a:ext cx="914400" cy="242849"/>
            </a:xfrm>
            <a:prstGeom prst="rect">
              <a:avLst/>
            </a:prstGeom>
            <a:noFill/>
            <a:ln>
              <a:noFill/>
            </a:ln>
          </p:spPr>
        </p:pic>
        <p:pic>
          <p:nvPicPr>
            <p:cNvPr id="398" name="Google Shape;398;p55"/>
            <p:cNvPicPr preferRelativeResize="0"/>
            <p:nvPr/>
          </p:nvPicPr>
          <p:blipFill rotWithShape="1">
            <a:blip r:embed="rId15">
              <a:alphaModFix/>
            </a:blip>
            <a:srcRect/>
            <a:stretch/>
          </p:blipFill>
          <p:spPr>
            <a:xfrm>
              <a:off x="6402862" y="1359887"/>
              <a:ext cx="370332" cy="457202"/>
            </a:xfrm>
            <a:prstGeom prst="rect">
              <a:avLst/>
            </a:prstGeom>
            <a:noFill/>
            <a:ln>
              <a:noFill/>
            </a:ln>
          </p:spPr>
        </p:pic>
        <p:pic>
          <p:nvPicPr>
            <p:cNvPr id="399" name="Google Shape;399;p55"/>
            <p:cNvPicPr preferRelativeResize="0"/>
            <p:nvPr/>
          </p:nvPicPr>
          <p:blipFill rotWithShape="1">
            <a:blip r:embed="rId16">
              <a:alphaModFix/>
            </a:blip>
            <a:srcRect/>
            <a:stretch/>
          </p:blipFill>
          <p:spPr>
            <a:xfrm>
              <a:off x="7229705" y="1397480"/>
              <a:ext cx="731520" cy="382016"/>
            </a:xfrm>
            <a:prstGeom prst="rect">
              <a:avLst/>
            </a:prstGeom>
            <a:noFill/>
            <a:ln>
              <a:noFill/>
            </a:ln>
          </p:spPr>
        </p:pic>
        <p:pic>
          <p:nvPicPr>
            <p:cNvPr id="400" name="Google Shape;400;p55"/>
            <p:cNvPicPr preferRelativeResize="0"/>
            <p:nvPr/>
          </p:nvPicPr>
          <p:blipFill rotWithShape="1">
            <a:blip r:embed="rId17">
              <a:alphaModFix/>
            </a:blip>
            <a:srcRect/>
            <a:stretch/>
          </p:blipFill>
          <p:spPr>
            <a:xfrm>
              <a:off x="8417737" y="1423895"/>
              <a:ext cx="329185" cy="329185"/>
            </a:xfrm>
            <a:prstGeom prst="rect">
              <a:avLst/>
            </a:prstGeom>
            <a:noFill/>
            <a:ln>
              <a:noFill/>
            </a:ln>
          </p:spPr>
        </p:pic>
      </p:grpSp>
      <p:grpSp>
        <p:nvGrpSpPr>
          <p:cNvPr id="401" name="Google Shape;401;p55"/>
          <p:cNvGrpSpPr/>
          <p:nvPr/>
        </p:nvGrpSpPr>
        <p:grpSpPr>
          <a:xfrm>
            <a:off x="396127" y="1982326"/>
            <a:ext cx="8190149" cy="514761"/>
            <a:chOff x="556773" y="2048915"/>
            <a:chExt cx="8190149" cy="514761"/>
          </a:xfrm>
        </p:grpSpPr>
        <p:pic>
          <p:nvPicPr>
            <p:cNvPr id="402" name="Google Shape;402;p55"/>
            <p:cNvPicPr preferRelativeResize="0"/>
            <p:nvPr/>
          </p:nvPicPr>
          <p:blipFill rotWithShape="1">
            <a:blip r:embed="rId18">
              <a:alphaModFix/>
            </a:blip>
            <a:srcRect/>
            <a:stretch/>
          </p:blipFill>
          <p:spPr>
            <a:xfrm>
              <a:off x="556773" y="2168585"/>
              <a:ext cx="457200" cy="275421"/>
            </a:xfrm>
            <a:prstGeom prst="rect">
              <a:avLst/>
            </a:prstGeom>
            <a:noFill/>
            <a:ln>
              <a:noFill/>
            </a:ln>
          </p:spPr>
        </p:pic>
        <p:pic>
          <p:nvPicPr>
            <p:cNvPr id="403" name="Google Shape;403;p55"/>
            <p:cNvPicPr preferRelativeResize="0"/>
            <p:nvPr/>
          </p:nvPicPr>
          <p:blipFill rotWithShape="1">
            <a:blip r:embed="rId19">
              <a:alphaModFix/>
            </a:blip>
            <a:srcRect/>
            <a:stretch/>
          </p:blipFill>
          <p:spPr>
            <a:xfrm>
              <a:off x="1578186" y="2178280"/>
              <a:ext cx="914400" cy="256032"/>
            </a:xfrm>
            <a:prstGeom prst="rect">
              <a:avLst/>
            </a:prstGeom>
            <a:noFill/>
            <a:ln>
              <a:noFill/>
            </a:ln>
          </p:spPr>
        </p:pic>
        <p:pic>
          <p:nvPicPr>
            <p:cNvPr id="404" name="Google Shape;404;p55"/>
            <p:cNvPicPr preferRelativeResize="0"/>
            <p:nvPr/>
          </p:nvPicPr>
          <p:blipFill rotWithShape="1">
            <a:blip r:embed="rId20">
              <a:alphaModFix/>
            </a:blip>
            <a:srcRect/>
            <a:stretch/>
          </p:blipFill>
          <p:spPr>
            <a:xfrm>
              <a:off x="3056799" y="2048915"/>
              <a:ext cx="457200" cy="514761"/>
            </a:xfrm>
            <a:prstGeom prst="rect">
              <a:avLst/>
            </a:prstGeom>
            <a:noFill/>
            <a:ln>
              <a:noFill/>
            </a:ln>
          </p:spPr>
        </p:pic>
        <p:pic>
          <p:nvPicPr>
            <p:cNvPr id="405" name="Google Shape;405;p55"/>
            <p:cNvPicPr preferRelativeResize="0"/>
            <p:nvPr/>
          </p:nvPicPr>
          <p:blipFill rotWithShape="1">
            <a:blip r:embed="rId21">
              <a:alphaModFix/>
            </a:blip>
            <a:srcRect/>
            <a:stretch/>
          </p:blipFill>
          <p:spPr>
            <a:xfrm>
              <a:off x="4078212" y="2077696"/>
              <a:ext cx="682547" cy="457200"/>
            </a:xfrm>
            <a:prstGeom prst="rect">
              <a:avLst/>
            </a:prstGeom>
            <a:noFill/>
            <a:ln>
              <a:noFill/>
            </a:ln>
          </p:spPr>
        </p:pic>
        <p:pic>
          <p:nvPicPr>
            <p:cNvPr id="406" name="Google Shape;406;p55"/>
            <p:cNvPicPr preferRelativeResize="0"/>
            <p:nvPr/>
          </p:nvPicPr>
          <p:blipFill rotWithShape="1">
            <a:blip r:embed="rId22">
              <a:alphaModFix/>
            </a:blip>
            <a:srcRect/>
            <a:stretch/>
          </p:blipFill>
          <p:spPr>
            <a:xfrm>
              <a:off x="5324972" y="2061150"/>
              <a:ext cx="457202" cy="490291"/>
            </a:xfrm>
            <a:prstGeom prst="rect">
              <a:avLst/>
            </a:prstGeom>
            <a:noFill/>
            <a:ln>
              <a:noFill/>
            </a:ln>
          </p:spPr>
        </p:pic>
        <p:pic>
          <p:nvPicPr>
            <p:cNvPr id="407" name="Google Shape;407;p55"/>
            <p:cNvPicPr preferRelativeResize="0"/>
            <p:nvPr/>
          </p:nvPicPr>
          <p:blipFill rotWithShape="1">
            <a:blip r:embed="rId23">
              <a:alphaModFix/>
            </a:blip>
            <a:srcRect/>
            <a:stretch/>
          </p:blipFill>
          <p:spPr>
            <a:xfrm>
              <a:off x="6346387" y="2101470"/>
              <a:ext cx="365760" cy="409652"/>
            </a:xfrm>
            <a:prstGeom prst="rect">
              <a:avLst/>
            </a:prstGeom>
            <a:noFill/>
            <a:ln>
              <a:noFill/>
            </a:ln>
          </p:spPr>
        </p:pic>
        <p:pic>
          <p:nvPicPr>
            <p:cNvPr id="408" name="Google Shape;408;p55"/>
            <p:cNvPicPr preferRelativeResize="0"/>
            <p:nvPr/>
          </p:nvPicPr>
          <p:blipFill rotWithShape="1">
            <a:blip r:embed="rId24">
              <a:alphaModFix/>
            </a:blip>
            <a:srcRect/>
            <a:stretch/>
          </p:blipFill>
          <p:spPr>
            <a:xfrm>
              <a:off x="7276360" y="2077696"/>
              <a:ext cx="577165" cy="457200"/>
            </a:xfrm>
            <a:prstGeom prst="rect">
              <a:avLst/>
            </a:prstGeom>
            <a:noFill/>
            <a:ln>
              <a:noFill/>
            </a:ln>
          </p:spPr>
        </p:pic>
        <p:pic>
          <p:nvPicPr>
            <p:cNvPr id="409" name="Google Shape;409;p55"/>
            <p:cNvPicPr preferRelativeResize="0"/>
            <p:nvPr/>
          </p:nvPicPr>
          <p:blipFill rotWithShape="1">
            <a:blip r:embed="rId25">
              <a:alphaModFix/>
            </a:blip>
            <a:srcRect l="12724" t="18600" r="17242" b="17390"/>
            <a:stretch/>
          </p:blipFill>
          <p:spPr>
            <a:xfrm>
              <a:off x="8417738" y="2109501"/>
              <a:ext cx="329184" cy="393590"/>
            </a:xfrm>
            <a:prstGeom prst="rect">
              <a:avLst/>
            </a:prstGeom>
            <a:noFill/>
            <a:ln>
              <a:noFill/>
            </a:ln>
          </p:spPr>
        </p:pic>
      </p:grpSp>
      <p:grpSp>
        <p:nvGrpSpPr>
          <p:cNvPr id="410" name="Google Shape;410;p55"/>
          <p:cNvGrpSpPr/>
          <p:nvPr/>
        </p:nvGrpSpPr>
        <p:grpSpPr>
          <a:xfrm>
            <a:off x="396127" y="2716641"/>
            <a:ext cx="8224342" cy="665684"/>
            <a:chOff x="556774" y="2749417"/>
            <a:chExt cx="8224342" cy="665684"/>
          </a:xfrm>
        </p:grpSpPr>
        <p:pic>
          <p:nvPicPr>
            <p:cNvPr id="411" name="Google Shape;411;p55"/>
            <p:cNvPicPr preferRelativeResize="0"/>
            <p:nvPr/>
          </p:nvPicPr>
          <p:blipFill rotWithShape="1">
            <a:blip r:embed="rId26">
              <a:alphaModFix/>
            </a:blip>
            <a:srcRect/>
            <a:stretch/>
          </p:blipFill>
          <p:spPr>
            <a:xfrm>
              <a:off x="556774" y="2834520"/>
              <a:ext cx="457199" cy="495478"/>
            </a:xfrm>
            <a:prstGeom prst="rect">
              <a:avLst/>
            </a:prstGeom>
            <a:noFill/>
            <a:ln>
              <a:noFill/>
            </a:ln>
          </p:spPr>
        </p:pic>
        <p:pic>
          <p:nvPicPr>
            <p:cNvPr id="412" name="Google Shape;412;p55"/>
            <p:cNvPicPr preferRelativeResize="0"/>
            <p:nvPr/>
          </p:nvPicPr>
          <p:blipFill rotWithShape="1">
            <a:blip r:embed="rId27">
              <a:alphaModFix/>
            </a:blip>
            <a:srcRect/>
            <a:stretch/>
          </p:blipFill>
          <p:spPr>
            <a:xfrm>
              <a:off x="1550263" y="2945099"/>
              <a:ext cx="713232" cy="274320"/>
            </a:xfrm>
            <a:prstGeom prst="rect">
              <a:avLst/>
            </a:prstGeom>
            <a:noFill/>
            <a:ln>
              <a:noFill/>
            </a:ln>
          </p:spPr>
        </p:pic>
        <p:pic>
          <p:nvPicPr>
            <p:cNvPr id="413" name="Google Shape;413;p55"/>
            <p:cNvPicPr preferRelativeResize="0"/>
            <p:nvPr/>
          </p:nvPicPr>
          <p:blipFill rotWithShape="1">
            <a:blip r:embed="rId28">
              <a:alphaModFix/>
            </a:blip>
            <a:srcRect/>
            <a:stretch/>
          </p:blipFill>
          <p:spPr>
            <a:xfrm>
              <a:off x="2799785" y="2891134"/>
              <a:ext cx="466345" cy="382249"/>
            </a:xfrm>
            <a:prstGeom prst="rect">
              <a:avLst/>
            </a:prstGeom>
            <a:noFill/>
            <a:ln>
              <a:noFill/>
            </a:ln>
          </p:spPr>
        </p:pic>
        <p:pic>
          <p:nvPicPr>
            <p:cNvPr id="414" name="Google Shape;414;p55"/>
            <p:cNvPicPr preferRelativeResize="0"/>
            <p:nvPr/>
          </p:nvPicPr>
          <p:blipFill rotWithShape="1">
            <a:blip r:embed="rId29">
              <a:alphaModFix/>
            </a:blip>
            <a:srcRect l="4317" t="24225" r="6300" b="25536"/>
            <a:stretch/>
          </p:blipFill>
          <p:spPr>
            <a:xfrm>
              <a:off x="3802420" y="2899379"/>
              <a:ext cx="1155801" cy="365761"/>
            </a:xfrm>
            <a:prstGeom prst="rect">
              <a:avLst/>
            </a:prstGeom>
            <a:noFill/>
            <a:ln>
              <a:noFill/>
            </a:ln>
          </p:spPr>
        </p:pic>
        <p:pic>
          <p:nvPicPr>
            <p:cNvPr id="415" name="Google Shape;415;p55"/>
            <p:cNvPicPr preferRelativeResize="0"/>
            <p:nvPr/>
          </p:nvPicPr>
          <p:blipFill rotWithShape="1">
            <a:blip r:embed="rId30">
              <a:alphaModFix/>
            </a:blip>
            <a:srcRect/>
            <a:stretch/>
          </p:blipFill>
          <p:spPr>
            <a:xfrm>
              <a:off x="5494511" y="2853659"/>
              <a:ext cx="457201" cy="457201"/>
            </a:xfrm>
            <a:prstGeom prst="rect">
              <a:avLst/>
            </a:prstGeom>
            <a:noFill/>
            <a:ln>
              <a:noFill/>
            </a:ln>
          </p:spPr>
        </p:pic>
        <p:pic>
          <p:nvPicPr>
            <p:cNvPr id="416" name="Google Shape;416;p55"/>
            <p:cNvPicPr preferRelativeResize="0"/>
            <p:nvPr/>
          </p:nvPicPr>
          <p:blipFill rotWithShape="1">
            <a:blip r:embed="rId31">
              <a:alphaModFix/>
            </a:blip>
            <a:srcRect l="30394" r="28446"/>
            <a:stretch/>
          </p:blipFill>
          <p:spPr>
            <a:xfrm>
              <a:off x="6488002" y="2749417"/>
              <a:ext cx="365760" cy="665684"/>
            </a:xfrm>
            <a:prstGeom prst="rect">
              <a:avLst/>
            </a:prstGeom>
            <a:noFill/>
            <a:ln>
              <a:noFill/>
            </a:ln>
          </p:spPr>
        </p:pic>
        <p:pic>
          <p:nvPicPr>
            <p:cNvPr id="417" name="Google Shape;417;p55"/>
            <p:cNvPicPr preferRelativeResize="0"/>
            <p:nvPr/>
          </p:nvPicPr>
          <p:blipFill rotWithShape="1">
            <a:blip r:embed="rId32">
              <a:alphaModFix/>
            </a:blip>
            <a:srcRect/>
            <a:stretch/>
          </p:blipFill>
          <p:spPr>
            <a:xfrm>
              <a:off x="7390053" y="2853659"/>
              <a:ext cx="457200" cy="457200"/>
            </a:xfrm>
            <a:prstGeom prst="rect">
              <a:avLst/>
            </a:prstGeom>
            <a:noFill/>
            <a:ln>
              <a:noFill/>
            </a:ln>
          </p:spPr>
        </p:pic>
        <p:pic>
          <p:nvPicPr>
            <p:cNvPr id="418" name="Google Shape;418;p55"/>
            <p:cNvPicPr preferRelativeResize="0"/>
            <p:nvPr/>
          </p:nvPicPr>
          <p:blipFill rotWithShape="1">
            <a:blip r:embed="rId33">
              <a:alphaModFix/>
            </a:blip>
            <a:srcRect/>
            <a:stretch/>
          </p:blipFill>
          <p:spPr>
            <a:xfrm>
              <a:off x="8383543" y="2883472"/>
              <a:ext cx="397573" cy="397573"/>
            </a:xfrm>
            <a:prstGeom prst="rect">
              <a:avLst/>
            </a:prstGeom>
            <a:noFill/>
            <a:ln>
              <a:noFill/>
            </a:ln>
          </p:spPr>
        </p:pic>
      </p:grpSp>
      <p:grpSp>
        <p:nvGrpSpPr>
          <p:cNvPr id="419" name="Google Shape;419;p55"/>
          <p:cNvGrpSpPr/>
          <p:nvPr/>
        </p:nvGrpSpPr>
        <p:grpSpPr>
          <a:xfrm>
            <a:off x="350362" y="4329533"/>
            <a:ext cx="8132228" cy="457201"/>
            <a:chOff x="602493" y="4402115"/>
            <a:chExt cx="8132228" cy="457201"/>
          </a:xfrm>
        </p:grpSpPr>
        <p:pic>
          <p:nvPicPr>
            <p:cNvPr id="420" name="Google Shape;420;p55"/>
            <p:cNvPicPr preferRelativeResize="0"/>
            <p:nvPr/>
          </p:nvPicPr>
          <p:blipFill rotWithShape="1">
            <a:blip r:embed="rId34">
              <a:alphaModFix/>
            </a:blip>
            <a:srcRect/>
            <a:stretch/>
          </p:blipFill>
          <p:spPr>
            <a:xfrm>
              <a:off x="602493" y="4429548"/>
              <a:ext cx="365761" cy="402335"/>
            </a:xfrm>
            <a:prstGeom prst="rect">
              <a:avLst/>
            </a:prstGeom>
            <a:noFill/>
            <a:ln>
              <a:noFill/>
            </a:ln>
          </p:spPr>
        </p:pic>
        <p:pic>
          <p:nvPicPr>
            <p:cNvPr id="421" name="Google Shape;421;p55"/>
            <p:cNvPicPr preferRelativeResize="0"/>
            <p:nvPr/>
          </p:nvPicPr>
          <p:blipFill rotWithShape="1">
            <a:blip r:embed="rId35">
              <a:alphaModFix/>
            </a:blip>
            <a:srcRect/>
            <a:stretch/>
          </p:blipFill>
          <p:spPr>
            <a:xfrm>
              <a:off x="2212955" y="4470696"/>
              <a:ext cx="1062532" cy="320040"/>
            </a:xfrm>
            <a:prstGeom prst="rect">
              <a:avLst/>
            </a:prstGeom>
            <a:noFill/>
            <a:ln>
              <a:noFill/>
            </a:ln>
          </p:spPr>
        </p:pic>
        <p:pic>
          <p:nvPicPr>
            <p:cNvPr id="422" name="Google Shape;422;p55"/>
            <p:cNvPicPr preferRelativeResize="0"/>
            <p:nvPr/>
          </p:nvPicPr>
          <p:blipFill rotWithShape="1">
            <a:blip r:embed="rId35">
              <a:alphaModFix/>
            </a:blip>
            <a:srcRect r="68467"/>
            <a:stretch/>
          </p:blipFill>
          <p:spPr>
            <a:xfrm>
              <a:off x="1423079" y="4470703"/>
              <a:ext cx="335050" cy="320025"/>
            </a:xfrm>
            <a:prstGeom prst="rect">
              <a:avLst/>
            </a:prstGeom>
            <a:noFill/>
            <a:ln>
              <a:noFill/>
            </a:ln>
          </p:spPr>
        </p:pic>
        <p:pic>
          <p:nvPicPr>
            <p:cNvPr id="423" name="Google Shape;423;p55"/>
            <p:cNvPicPr preferRelativeResize="0"/>
            <p:nvPr/>
          </p:nvPicPr>
          <p:blipFill rotWithShape="1">
            <a:blip r:embed="rId36">
              <a:alphaModFix/>
            </a:blip>
            <a:srcRect/>
            <a:stretch/>
          </p:blipFill>
          <p:spPr>
            <a:xfrm>
              <a:off x="3730312" y="4402115"/>
              <a:ext cx="457201" cy="457201"/>
            </a:xfrm>
            <a:prstGeom prst="rect">
              <a:avLst/>
            </a:prstGeom>
            <a:noFill/>
            <a:ln>
              <a:noFill/>
            </a:ln>
          </p:spPr>
        </p:pic>
        <p:pic>
          <p:nvPicPr>
            <p:cNvPr id="424" name="Google Shape;424;p55"/>
            <p:cNvPicPr preferRelativeResize="0"/>
            <p:nvPr/>
          </p:nvPicPr>
          <p:blipFill rotWithShape="1">
            <a:blip r:embed="rId37">
              <a:alphaModFix/>
            </a:blip>
            <a:srcRect/>
            <a:stretch/>
          </p:blipFill>
          <p:spPr>
            <a:xfrm>
              <a:off x="4642338" y="4409289"/>
              <a:ext cx="969264" cy="442854"/>
            </a:xfrm>
            <a:prstGeom prst="rect">
              <a:avLst/>
            </a:prstGeom>
            <a:noFill/>
            <a:ln>
              <a:noFill/>
            </a:ln>
          </p:spPr>
        </p:pic>
        <p:pic>
          <p:nvPicPr>
            <p:cNvPr id="425" name="Google Shape;425;p55"/>
            <p:cNvPicPr preferRelativeResize="0"/>
            <p:nvPr/>
          </p:nvPicPr>
          <p:blipFill rotWithShape="1">
            <a:blip r:embed="rId38">
              <a:alphaModFix/>
            </a:blip>
            <a:srcRect/>
            <a:stretch/>
          </p:blipFill>
          <p:spPr>
            <a:xfrm>
              <a:off x="6066428" y="4509291"/>
              <a:ext cx="944826" cy="242850"/>
            </a:xfrm>
            <a:prstGeom prst="rect">
              <a:avLst/>
            </a:prstGeom>
            <a:noFill/>
            <a:ln>
              <a:noFill/>
            </a:ln>
          </p:spPr>
        </p:pic>
        <p:pic>
          <p:nvPicPr>
            <p:cNvPr id="426" name="Google Shape;426;p55"/>
            <p:cNvPicPr preferRelativeResize="0"/>
            <p:nvPr/>
          </p:nvPicPr>
          <p:blipFill rotWithShape="1">
            <a:blip r:embed="rId39">
              <a:alphaModFix/>
            </a:blip>
            <a:srcRect l="13598" t="18737" r="19046" b="29614"/>
            <a:stretch/>
          </p:blipFill>
          <p:spPr>
            <a:xfrm>
              <a:off x="7466079" y="4447836"/>
              <a:ext cx="365760" cy="365759"/>
            </a:xfrm>
            <a:prstGeom prst="rect">
              <a:avLst/>
            </a:prstGeom>
            <a:noFill/>
            <a:ln>
              <a:noFill/>
            </a:ln>
          </p:spPr>
        </p:pic>
        <p:pic>
          <p:nvPicPr>
            <p:cNvPr id="427" name="Google Shape;427;p55"/>
            <p:cNvPicPr preferRelativeResize="0"/>
            <p:nvPr/>
          </p:nvPicPr>
          <p:blipFill rotWithShape="1">
            <a:blip r:embed="rId40">
              <a:alphaModFix/>
            </a:blip>
            <a:srcRect l="15102" t="23674" r="17081" b="23914"/>
            <a:stretch/>
          </p:blipFill>
          <p:spPr>
            <a:xfrm>
              <a:off x="8286665" y="4406687"/>
              <a:ext cx="448056" cy="448056"/>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6"/>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500"/>
              <a:buFont typeface="Montserrat ExtraBold"/>
              <a:buNone/>
            </a:pPr>
            <a:r>
              <a:rPr lang="en"/>
              <a:t>You experience our impact on a daily basis!</a:t>
            </a:r>
            <a:endParaRPr/>
          </a:p>
        </p:txBody>
      </p:sp>
      <p:pic>
        <p:nvPicPr>
          <p:cNvPr id="433" name="Google Shape;433;p56"/>
          <p:cNvPicPr preferRelativeResize="0"/>
          <p:nvPr/>
        </p:nvPicPr>
        <p:blipFill rotWithShape="1">
          <a:blip r:embed="rId3">
            <a:alphaModFix/>
          </a:blip>
          <a:srcRect t="159" b="159"/>
          <a:stretch/>
        </p:blipFill>
        <p:spPr>
          <a:xfrm>
            <a:off x="2906096" y="2442290"/>
            <a:ext cx="3399588" cy="2258625"/>
          </a:xfrm>
          <a:prstGeom prst="rect">
            <a:avLst/>
          </a:prstGeom>
          <a:noFill/>
          <a:ln>
            <a:noFill/>
          </a:ln>
          <a:effectLst>
            <a:outerShdw blurRad="171450" dist="85725" dir="1200000" algn="bl" rotWithShape="0">
              <a:srgbClr val="000000">
                <a:alpha val="20000"/>
              </a:srgbClr>
            </a:outerShdw>
          </a:effectLst>
        </p:spPr>
      </p:pic>
      <p:pic>
        <p:nvPicPr>
          <p:cNvPr id="434" name="Google Shape;434;p56"/>
          <p:cNvPicPr preferRelativeResize="0"/>
          <p:nvPr/>
        </p:nvPicPr>
        <p:blipFill rotWithShape="1">
          <a:blip r:embed="rId4">
            <a:alphaModFix/>
          </a:blip>
          <a:srcRect/>
          <a:stretch/>
        </p:blipFill>
        <p:spPr>
          <a:xfrm>
            <a:off x="426664" y="1191513"/>
            <a:ext cx="3237473" cy="2157799"/>
          </a:xfrm>
          <a:prstGeom prst="rect">
            <a:avLst/>
          </a:prstGeom>
          <a:noFill/>
          <a:ln>
            <a:noFill/>
          </a:ln>
          <a:effectLst>
            <a:outerShdw blurRad="171450" dist="85725" dir="1200000" algn="bl" rotWithShape="0">
              <a:srgbClr val="000000">
                <a:alpha val="20000"/>
              </a:srgbClr>
            </a:outerShdw>
          </a:effectLst>
        </p:spPr>
      </p:pic>
      <p:pic>
        <p:nvPicPr>
          <p:cNvPr id="435" name="Google Shape;435;p56"/>
          <p:cNvPicPr preferRelativeResize="0"/>
          <p:nvPr/>
        </p:nvPicPr>
        <p:blipFill rotWithShape="1">
          <a:blip r:embed="rId5">
            <a:alphaModFix/>
          </a:blip>
          <a:srcRect/>
          <a:stretch/>
        </p:blipFill>
        <p:spPr>
          <a:xfrm>
            <a:off x="5301710" y="994354"/>
            <a:ext cx="3065928" cy="2046430"/>
          </a:xfrm>
          <a:prstGeom prst="rect">
            <a:avLst/>
          </a:prstGeom>
          <a:noFill/>
          <a:ln>
            <a:noFill/>
          </a:ln>
          <a:effectLst>
            <a:outerShdw blurRad="171450" dist="85725" dir="1200000" algn="bl" rotWithShape="0">
              <a:srgbClr val="000000">
                <a:alpha val="2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7"/>
          <p:cNvSpPr txBox="1">
            <a:spLocks noGrp="1"/>
          </p:cNvSpPr>
          <p:nvPr>
            <p:ph type="body" idx="1"/>
          </p:nvPr>
        </p:nvSpPr>
        <p:spPr>
          <a:xfrm>
            <a:off x="913199" y="1342525"/>
            <a:ext cx="7768741" cy="3123000"/>
          </a:xfrm>
          <a:prstGeom prst="rect">
            <a:avLst/>
          </a:prstGeom>
          <a:noFill/>
          <a:ln>
            <a:noFill/>
          </a:ln>
        </p:spPr>
        <p:txBody>
          <a:bodyPr spcFirstLastPara="1" wrap="square" lIns="91425" tIns="45700" rIns="91425" bIns="45700" anchor="t" anchorCtr="0">
            <a:noAutofit/>
          </a:bodyPr>
          <a:lstStyle/>
          <a:p>
            <a:pPr marL="114300" lvl="0" indent="0" algn="l" rtl="0">
              <a:lnSpc>
                <a:spcPct val="90000"/>
              </a:lnSpc>
              <a:spcBef>
                <a:spcPts val="1000"/>
              </a:spcBef>
              <a:spcAft>
                <a:spcPts val="0"/>
              </a:spcAft>
              <a:buSzPts val="1800"/>
              <a:buNone/>
            </a:pPr>
            <a:r>
              <a:rPr lang="en" b="1" dirty="0">
                <a:solidFill>
                  <a:srgbClr val="E7005E"/>
                </a:solidFill>
              </a:rPr>
              <a:t>I will..</a:t>
            </a:r>
            <a:endParaRPr dirty="0">
              <a:solidFill>
                <a:srgbClr val="E7005E"/>
              </a:solidFill>
            </a:endParaRPr>
          </a:p>
          <a:p>
            <a:pPr marL="457200" lvl="0" indent="-342900" algn="l" rtl="0">
              <a:lnSpc>
                <a:spcPct val="90000"/>
              </a:lnSpc>
              <a:spcBef>
                <a:spcPts val="1000"/>
              </a:spcBef>
              <a:spcAft>
                <a:spcPts val="0"/>
              </a:spcAft>
              <a:buClr>
                <a:schemeClr val="dk2"/>
              </a:buClr>
              <a:buSzPts val="1800"/>
              <a:buChar char="•"/>
            </a:pPr>
            <a:r>
              <a:rPr lang="en" dirty="0"/>
              <a:t>Make this course interactive</a:t>
            </a:r>
            <a:endParaRPr dirty="0"/>
          </a:p>
          <a:p>
            <a:pPr marL="457200" lvl="0" indent="-342900" algn="l" rtl="0">
              <a:lnSpc>
                <a:spcPct val="90000"/>
              </a:lnSpc>
              <a:spcBef>
                <a:spcPts val="1000"/>
              </a:spcBef>
              <a:spcAft>
                <a:spcPts val="0"/>
              </a:spcAft>
              <a:buClr>
                <a:schemeClr val="dk2"/>
              </a:buClr>
              <a:buSzPts val="1800"/>
              <a:buChar char="•"/>
            </a:pPr>
            <a:r>
              <a:rPr lang="en" dirty="0"/>
              <a:t>Ask you questions</a:t>
            </a:r>
            <a:endParaRPr dirty="0"/>
          </a:p>
          <a:p>
            <a:pPr marL="457200" lvl="0" indent="-342900" algn="l" rtl="0">
              <a:lnSpc>
                <a:spcPct val="90000"/>
              </a:lnSpc>
              <a:spcBef>
                <a:spcPts val="1000"/>
              </a:spcBef>
              <a:spcAft>
                <a:spcPts val="0"/>
              </a:spcAft>
              <a:buClr>
                <a:schemeClr val="dk2"/>
              </a:buClr>
              <a:buSzPts val="1800"/>
              <a:buChar char="•"/>
            </a:pPr>
            <a:r>
              <a:rPr lang="en" dirty="0"/>
              <a:t>Ensure everyone can speak</a:t>
            </a:r>
            <a:endParaRPr dirty="0"/>
          </a:p>
          <a:p>
            <a:pPr marL="457200" lvl="0" indent="-342900" algn="l" rtl="0">
              <a:lnSpc>
                <a:spcPct val="90000"/>
              </a:lnSpc>
              <a:spcBef>
                <a:spcPts val="1000"/>
              </a:spcBef>
              <a:spcAft>
                <a:spcPts val="0"/>
              </a:spcAft>
              <a:buClr>
                <a:schemeClr val="dk2"/>
              </a:buClr>
              <a:buSzPts val="1800"/>
              <a:buChar char="•"/>
            </a:pPr>
            <a:r>
              <a:rPr lang="en" dirty="0"/>
              <a:t>Create an inclusive learning environment</a:t>
            </a:r>
            <a:endParaRPr dirty="0"/>
          </a:p>
          <a:p>
            <a:pPr marL="457200" lvl="0" indent="-342900" algn="l" rtl="0">
              <a:lnSpc>
                <a:spcPct val="90000"/>
              </a:lnSpc>
              <a:spcBef>
                <a:spcPts val="1000"/>
              </a:spcBef>
              <a:spcAft>
                <a:spcPts val="0"/>
              </a:spcAft>
              <a:buClr>
                <a:schemeClr val="dk2"/>
              </a:buClr>
              <a:buSzPts val="1800"/>
              <a:buChar char="•"/>
            </a:pPr>
            <a:r>
              <a:rPr lang="en-US" dirty="0"/>
              <a:t>Give ample opportunities for breaks</a:t>
            </a:r>
            <a:endParaRPr dirty="0"/>
          </a:p>
          <a:p>
            <a:pPr marL="457200" lvl="0" indent="-228600" algn="l" rtl="0">
              <a:lnSpc>
                <a:spcPct val="90000"/>
              </a:lnSpc>
              <a:spcBef>
                <a:spcPts val="1000"/>
              </a:spcBef>
              <a:spcAft>
                <a:spcPts val="0"/>
              </a:spcAft>
              <a:buClr>
                <a:schemeClr val="dk2"/>
              </a:buClr>
              <a:buSzPts val="1800"/>
              <a:buNone/>
            </a:pPr>
            <a:endParaRPr dirty="0"/>
          </a:p>
          <a:p>
            <a:pPr marL="114300" lvl="0" indent="0" algn="l" rtl="0">
              <a:lnSpc>
                <a:spcPct val="90000"/>
              </a:lnSpc>
              <a:spcBef>
                <a:spcPts val="1000"/>
              </a:spcBef>
              <a:spcAft>
                <a:spcPts val="0"/>
              </a:spcAft>
              <a:buSzPts val="1800"/>
              <a:buNone/>
            </a:pPr>
            <a:r>
              <a:rPr lang="en" b="1" dirty="0">
                <a:solidFill>
                  <a:srgbClr val="E7005E"/>
                </a:solidFill>
              </a:rPr>
              <a:t>…also, if you have an accessibility need, please let me know!</a:t>
            </a:r>
            <a:endParaRPr dirty="0">
              <a:solidFill>
                <a:srgbClr val="E7005E"/>
              </a:solidFill>
            </a:endParaRPr>
          </a:p>
        </p:txBody>
      </p:sp>
      <p:sp>
        <p:nvSpPr>
          <p:cNvPr id="441" name="Google Shape;441;p57"/>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
              <a:t>My pledge to you:</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608</TotalTime>
  <Words>1406</Words>
  <Application>Microsoft Macintosh PowerPoint</Application>
  <PresentationFormat>On-screen Show (16:9)</PresentationFormat>
  <Paragraphs>131</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Montserrat SemiBold</vt:lpstr>
      <vt:lpstr>Arial</vt:lpstr>
      <vt:lpstr>Montserrat Medium</vt:lpstr>
      <vt:lpstr>Montserrat ExtraBold</vt:lpstr>
      <vt:lpstr>Montserrat</vt:lpstr>
      <vt:lpstr>Calibri</vt:lpstr>
      <vt:lpstr>Simple Light</vt:lpstr>
      <vt:lpstr>PowerPoint Presentation</vt:lpstr>
      <vt:lpstr>Introduction to Node.js</vt:lpstr>
      <vt:lpstr>Tim Kellogg</vt:lpstr>
      <vt:lpstr>Japan!</vt:lpstr>
      <vt:lpstr>Prerequisites</vt:lpstr>
      <vt:lpstr>Why study this subject?</vt:lpstr>
      <vt:lpstr>We teach over 400 technology topics.</vt:lpstr>
      <vt:lpstr>You experience our impact on a daily basis!</vt:lpstr>
      <vt:lpstr>My pledge to you:</vt:lpstr>
      <vt:lpstr>Objectives</vt:lpstr>
      <vt:lpstr>PowerPoint Presentation</vt:lpstr>
      <vt:lpstr>How we’re going to work together</vt:lpstr>
      <vt:lpstr>Student Instructions</vt:lpstr>
      <vt:lpstr>If you have any additional questions, please ask!</vt:lpstr>
      <vt:lpstr>What is Node.js?</vt:lpstr>
      <vt:lpstr>What is JavaScript?</vt:lpstr>
      <vt:lpstr>What is a scalable network application?</vt:lpstr>
      <vt:lpstr>Time to get our hands dirty!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Tim Kellogg</cp:lastModifiedBy>
  <cp:revision>23</cp:revision>
  <dcterms:modified xsi:type="dcterms:W3CDTF">2024-05-15T01:40:40Z</dcterms:modified>
</cp:coreProperties>
</file>